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4" r:id="rId2"/>
    <p:sldMasterId id="2147483709" r:id="rId3"/>
  </p:sldMasterIdLst>
  <p:notesMasterIdLst>
    <p:notesMasterId r:id="rId26"/>
  </p:notesMasterIdLst>
  <p:handoutMasterIdLst>
    <p:handoutMasterId r:id="rId27"/>
  </p:handoutMasterIdLst>
  <p:sldIdLst>
    <p:sldId id="256" r:id="rId4"/>
    <p:sldId id="273" r:id="rId5"/>
    <p:sldId id="274" r:id="rId6"/>
    <p:sldId id="257" r:id="rId7"/>
    <p:sldId id="283" r:id="rId8"/>
    <p:sldId id="276" r:id="rId9"/>
    <p:sldId id="277" r:id="rId10"/>
    <p:sldId id="278" r:id="rId11"/>
    <p:sldId id="363" r:id="rId12"/>
    <p:sldId id="364" r:id="rId13"/>
    <p:sldId id="303" r:id="rId14"/>
    <p:sldId id="343" r:id="rId15"/>
    <p:sldId id="304" r:id="rId16"/>
    <p:sldId id="280" r:id="rId17"/>
    <p:sldId id="282" r:id="rId18"/>
    <p:sldId id="281" r:id="rId19"/>
    <p:sldId id="287" r:id="rId20"/>
    <p:sldId id="334" r:id="rId21"/>
    <p:sldId id="340" r:id="rId22"/>
    <p:sldId id="341" r:id="rId23"/>
    <p:sldId id="383" r:id="rId24"/>
    <p:sldId id="342" r:id="rId2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tusonu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33" autoAdjust="0"/>
  </p:normalViewPr>
  <p:slideViewPr>
    <p:cSldViewPr>
      <p:cViewPr varScale="1">
        <p:scale>
          <a:sx n="66" d="100"/>
          <a:sy n="66" d="100"/>
        </p:scale>
        <p:origin x="13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CEE9D-5BD0-41C6-A7DA-44AF3AFC8C6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0952127-6A17-4B80-A8DB-311BC0D85181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Student Branch</a:t>
          </a:r>
        </a:p>
      </dgm:t>
    </dgm:pt>
    <dgm:pt modelId="{85BFD18E-182E-4CDB-983F-EC9BAE21FBF8}" type="parTrans" cxnId="{B1E1D1B0-76B1-43B9-82AB-F9CA26AFA234}">
      <dgm:prSet/>
      <dgm:spPr/>
      <dgm:t>
        <a:bodyPr/>
        <a:lstStyle/>
        <a:p>
          <a:endParaRPr lang="en-IN" sz="3200"/>
        </a:p>
      </dgm:t>
    </dgm:pt>
    <dgm:pt modelId="{CDCDC8D2-FDCB-4F2F-A7FC-BCD9B33709A1}" type="sibTrans" cxnId="{B1E1D1B0-76B1-43B9-82AB-F9CA26AFA234}">
      <dgm:prSet/>
      <dgm:spPr/>
      <dgm:t>
        <a:bodyPr/>
        <a:lstStyle/>
        <a:p>
          <a:endParaRPr lang="en-IN" sz="3200"/>
        </a:p>
      </dgm:t>
    </dgm:pt>
    <dgm:pt modelId="{C16AAA94-4924-4B07-9E5E-58D7C2027D51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Branch Mentor</a:t>
          </a:r>
        </a:p>
      </dgm:t>
    </dgm:pt>
    <dgm:pt modelId="{0E400D8E-1F79-442F-94D0-09859E4706B1}" type="parTrans" cxnId="{D11D7544-D119-4C33-9166-61A7D981E49F}">
      <dgm:prSet/>
      <dgm:spPr/>
      <dgm:t>
        <a:bodyPr/>
        <a:lstStyle/>
        <a:p>
          <a:endParaRPr lang="en-IN" sz="3200"/>
        </a:p>
      </dgm:t>
    </dgm:pt>
    <dgm:pt modelId="{6C411A0C-69E9-4A70-9B10-B00CAD8102E5}" type="sibTrans" cxnId="{D11D7544-D119-4C33-9166-61A7D981E49F}">
      <dgm:prSet/>
      <dgm:spPr/>
      <dgm:t>
        <a:bodyPr/>
        <a:lstStyle/>
        <a:p>
          <a:endParaRPr lang="en-IN" sz="3200"/>
        </a:p>
      </dgm:t>
    </dgm:pt>
    <dgm:pt modelId="{8F364C75-36CF-4773-99AC-8D1C49B30D91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Student Members</a:t>
          </a:r>
        </a:p>
      </dgm:t>
    </dgm:pt>
    <dgm:pt modelId="{6B351B25-4148-44F4-8ADD-D91026893ABC}" type="parTrans" cxnId="{3FC79EB8-9B07-408F-B6DA-4A458106125F}">
      <dgm:prSet/>
      <dgm:spPr/>
      <dgm:t>
        <a:bodyPr/>
        <a:lstStyle/>
        <a:p>
          <a:endParaRPr lang="en-IN" sz="3200"/>
        </a:p>
      </dgm:t>
    </dgm:pt>
    <dgm:pt modelId="{527F88B6-668D-40D2-BE53-E1E2D240635E}" type="sibTrans" cxnId="{3FC79EB8-9B07-408F-B6DA-4A458106125F}">
      <dgm:prSet/>
      <dgm:spPr/>
      <dgm:t>
        <a:bodyPr/>
        <a:lstStyle/>
        <a:p>
          <a:endParaRPr lang="en-IN" sz="3200"/>
        </a:p>
      </dgm:t>
    </dgm:pt>
    <dgm:pt modelId="{9975422C-8E13-4298-B19E-C9BC2AE08330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Chair</a:t>
          </a:r>
        </a:p>
      </dgm:t>
    </dgm:pt>
    <dgm:pt modelId="{1D311DDE-8046-4BEE-980D-646C31834F17}" type="parTrans" cxnId="{D08F55A4-1801-44A9-B532-619D1209A0AA}">
      <dgm:prSet/>
      <dgm:spPr/>
      <dgm:t>
        <a:bodyPr/>
        <a:lstStyle/>
        <a:p>
          <a:endParaRPr lang="en-IN" sz="3200">
            <a:latin typeface="Lato Black" panose="020F0A02020204030203" pitchFamily="34" charset="0"/>
          </a:endParaRPr>
        </a:p>
      </dgm:t>
    </dgm:pt>
    <dgm:pt modelId="{1991F885-7CEE-4DA6-9EA1-ACDA16197278}" type="sibTrans" cxnId="{D08F55A4-1801-44A9-B532-619D1209A0AA}">
      <dgm:prSet/>
      <dgm:spPr/>
      <dgm:t>
        <a:bodyPr/>
        <a:lstStyle/>
        <a:p>
          <a:endParaRPr lang="en-IN" sz="3200"/>
        </a:p>
      </dgm:t>
    </dgm:pt>
    <dgm:pt modelId="{10E57F5E-0A5A-40DB-BA44-3B0A3B936010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Treasurer</a:t>
          </a:r>
        </a:p>
      </dgm:t>
    </dgm:pt>
    <dgm:pt modelId="{B89997B6-DA2B-4A8D-AA85-CBD11E548256}" type="parTrans" cxnId="{30546BAB-030F-456B-BF30-6774051BC571}">
      <dgm:prSet/>
      <dgm:spPr/>
      <dgm:t>
        <a:bodyPr/>
        <a:lstStyle/>
        <a:p>
          <a:endParaRPr lang="en-IN" sz="3200">
            <a:latin typeface="Lato Black" panose="020F0A02020204030203" pitchFamily="34" charset="0"/>
          </a:endParaRPr>
        </a:p>
      </dgm:t>
    </dgm:pt>
    <dgm:pt modelId="{3C784261-E0CF-408F-B851-04E0E14A00C8}" type="sibTrans" cxnId="{30546BAB-030F-456B-BF30-6774051BC571}">
      <dgm:prSet/>
      <dgm:spPr/>
      <dgm:t>
        <a:bodyPr/>
        <a:lstStyle/>
        <a:p>
          <a:endParaRPr lang="en-IN" sz="3200"/>
        </a:p>
      </dgm:t>
    </dgm:pt>
    <dgm:pt modelId="{57256A78-A33F-4905-BBE7-FB5AAAA220DD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WIE Chair</a:t>
          </a:r>
        </a:p>
      </dgm:t>
    </dgm:pt>
    <dgm:pt modelId="{14756B08-C174-49F6-B427-307EB4552F2C}" type="parTrans" cxnId="{A8CAF32B-D335-485F-B6CF-75DAA2676E72}">
      <dgm:prSet/>
      <dgm:spPr/>
      <dgm:t>
        <a:bodyPr/>
        <a:lstStyle/>
        <a:p>
          <a:endParaRPr lang="en-IN" sz="3200">
            <a:latin typeface="Lato Black" panose="020F0A02020204030203" pitchFamily="34" charset="0"/>
          </a:endParaRPr>
        </a:p>
      </dgm:t>
    </dgm:pt>
    <dgm:pt modelId="{01103042-A887-4C3E-8060-D1EADB71FCC2}" type="sibTrans" cxnId="{A8CAF32B-D335-485F-B6CF-75DAA2676E72}">
      <dgm:prSet/>
      <dgm:spPr/>
      <dgm:t>
        <a:bodyPr/>
        <a:lstStyle/>
        <a:p>
          <a:endParaRPr lang="en-IN" sz="3200"/>
        </a:p>
      </dgm:t>
    </dgm:pt>
    <dgm:pt modelId="{D58D9510-59BE-4C96-876E-262A11F313CE}">
      <dgm:prSet phldrT="[Text]" custT="1"/>
      <dgm:spPr/>
      <dgm:t>
        <a:bodyPr/>
        <a:lstStyle/>
        <a:p>
          <a:r>
            <a:rPr lang="en-US" sz="2400" dirty="0"/>
            <a:t>Society/Chapter EC</a:t>
          </a:r>
          <a:endParaRPr lang="en-IN" sz="2400" dirty="0">
            <a:latin typeface="Lato Black" panose="020F0A02020204030203" pitchFamily="34" charset="0"/>
          </a:endParaRPr>
        </a:p>
      </dgm:t>
    </dgm:pt>
    <dgm:pt modelId="{ECCC188D-6C3A-421F-B4D4-7A1339312A3F}" type="parTrans" cxnId="{33CFF741-5C80-4E57-B021-E728CF429D45}">
      <dgm:prSet/>
      <dgm:spPr/>
      <dgm:t>
        <a:bodyPr/>
        <a:lstStyle/>
        <a:p>
          <a:endParaRPr lang="en-IN" sz="3200">
            <a:latin typeface="Lato Black" panose="020F0A02020204030203" pitchFamily="34" charset="0"/>
          </a:endParaRPr>
        </a:p>
      </dgm:t>
    </dgm:pt>
    <dgm:pt modelId="{BC00E3B0-9DBE-49B5-920F-6067BE20C05F}" type="sibTrans" cxnId="{33CFF741-5C80-4E57-B021-E728CF429D45}">
      <dgm:prSet/>
      <dgm:spPr/>
      <dgm:t>
        <a:bodyPr/>
        <a:lstStyle/>
        <a:p>
          <a:endParaRPr lang="en-IN" sz="3200"/>
        </a:p>
      </dgm:t>
    </dgm:pt>
    <dgm:pt modelId="{BF07A8D8-6D26-44AC-810D-40AAEA9357EC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Branch Counsellor</a:t>
          </a:r>
        </a:p>
      </dgm:t>
    </dgm:pt>
    <dgm:pt modelId="{FE8B0921-BB80-4EA8-84D8-79A95420D93B}" type="parTrans" cxnId="{7B3ACA2A-9412-446F-B3E7-11F9F3CDABBC}">
      <dgm:prSet/>
      <dgm:spPr/>
      <dgm:t>
        <a:bodyPr/>
        <a:lstStyle/>
        <a:p>
          <a:endParaRPr lang="en-IN" sz="3200"/>
        </a:p>
      </dgm:t>
    </dgm:pt>
    <dgm:pt modelId="{6648830F-C1BB-4E54-8F84-B707ADF1DE67}" type="sibTrans" cxnId="{7B3ACA2A-9412-446F-B3E7-11F9F3CDABBC}">
      <dgm:prSet/>
      <dgm:spPr/>
      <dgm:t>
        <a:bodyPr/>
        <a:lstStyle/>
        <a:p>
          <a:endParaRPr lang="en-IN" sz="3200"/>
        </a:p>
      </dgm:t>
    </dgm:pt>
    <dgm:pt modelId="{DC318B74-DE28-4B66-B9A7-3F24F437FE08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Section Rep</a:t>
          </a:r>
          <a:endParaRPr lang="en-US" sz="2800" dirty="0"/>
        </a:p>
      </dgm:t>
    </dgm:pt>
    <dgm:pt modelId="{BC87BAAE-2721-4943-AAFC-35E318611F8E}" type="parTrans" cxnId="{AFE4F3D3-0642-47CE-B482-D23271344085}">
      <dgm:prSet/>
      <dgm:spPr/>
      <dgm:t>
        <a:bodyPr/>
        <a:lstStyle/>
        <a:p>
          <a:endParaRPr lang="en-US" sz="3200"/>
        </a:p>
      </dgm:t>
    </dgm:pt>
    <dgm:pt modelId="{D1E376EE-F058-475A-B7F1-7CE751E1DE03}" type="sibTrans" cxnId="{AFE4F3D3-0642-47CE-B482-D23271344085}">
      <dgm:prSet/>
      <dgm:spPr/>
      <dgm:t>
        <a:bodyPr/>
        <a:lstStyle/>
        <a:p>
          <a:endParaRPr lang="en-US" sz="3200"/>
        </a:p>
      </dgm:t>
    </dgm:pt>
    <dgm:pt modelId="{03CC3F92-BE48-49D8-8E25-36D10E1549BB}">
      <dgm:prSet phldrT="[Text]" custT="1"/>
      <dgm:spPr/>
      <dgm:t>
        <a:bodyPr/>
        <a:lstStyle/>
        <a:p>
          <a:r>
            <a:rPr lang="en-IN" sz="2800" dirty="0">
              <a:latin typeface="Lato Black" panose="020F0A02020204030203" pitchFamily="34" charset="0"/>
            </a:rPr>
            <a:t>Secretary</a:t>
          </a:r>
        </a:p>
      </dgm:t>
    </dgm:pt>
    <dgm:pt modelId="{4016C120-076E-483F-A503-534F3A3B350A}" type="sibTrans" cxnId="{0070CDEB-7DE5-4BEA-B1CF-E4EB7B2CB0B8}">
      <dgm:prSet/>
      <dgm:spPr/>
      <dgm:t>
        <a:bodyPr/>
        <a:lstStyle/>
        <a:p>
          <a:endParaRPr lang="en-IN" sz="3200"/>
        </a:p>
      </dgm:t>
    </dgm:pt>
    <dgm:pt modelId="{23AACD28-DFDD-4C88-A885-58659B54F14F}" type="parTrans" cxnId="{0070CDEB-7DE5-4BEA-B1CF-E4EB7B2CB0B8}">
      <dgm:prSet/>
      <dgm:spPr/>
      <dgm:t>
        <a:bodyPr/>
        <a:lstStyle/>
        <a:p>
          <a:endParaRPr lang="en-IN" sz="3200">
            <a:latin typeface="Lato Black" panose="020F0A02020204030203" pitchFamily="34" charset="0"/>
          </a:endParaRPr>
        </a:p>
      </dgm:t>
    </dgm:pt>
    <dgm:pt modelId="{897EC89E-3FE1-4B18-97C6-CA74EA34226B}" type="pres">
      <dgm:prSet presAssocID="{38FCEE9D-5BD0-41C6-A7DA-44AF3AFC8C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717C87-7FC3-44CF-B274-777B25AD0F30}" type="pres">
      <dgm:prSet presAssocID="{90952127-6A17-4B80-A8DB-311BC0D85181}" presName="hierRoot1" presStyleCnt="0">
        <dgm:presLayoutVars>
          <dgm:hierBranch val="init"/>
        </dgm:presLayoutVars>
      </dgm:prSet>
      <dgm:spPr/>
    </dgm:pt>
    <dgm:pt modelId="{A40BB05E-BB3B-482E-9934-869D518EE75A}" type="pres">
      <dgm:prSet presAssocID="{90952127-6A17-4B80-A8DB-311BC0D85181}" presName="rootComposite1" presStyleCnt="0"/>
      <dgm:spPr/>
    </dgm:pt>
    <dgm:pt modelId="{461FC3C4-859A-4C1C-AB20-E65240DC0EDE}" type="pres">
      <dgm:prSet presAssocID="{90952127-6A17-4B80-A8DB-311BC0D85181}" presName="rootText1" presStyleLbl="node0" presStyleIdx="0" presStyleCnt="1" custScaleX="173826" custLinFactNeighborX="-97755">
        <dgm:presLayoutVars>
          <dgm:chPref val="3"/>
        </dgm:presLayoutVars>
      </dgm:prSet>
      <dgm:spPr/>
    </dgm:pt>
    <dgm:pt modelId="{9A286306-1947-4198-99B7-1BB0EE7B478D}" type="pres">
      <dgm:prSet presAssocID="{90952127-6A17-4B80-A8DB-311BC0D85181}" presName="rootConnector1" presStyleLbl="node1" presStyleIdx="0" presStyleCnt="0"/>
      <dgm:spPr/>
    </dgm:pt>
    <dgm:pt modelId="{261BFE30-9F47-44A3-A456-3E06B3C6C7CC}" type="pres">
      <dgm:prSet presAssocID="{90952127-6A17-4B80-A8DB-311BC0D85181}" presName="hierChild2" presStyleCnt="0"/>
      <dgm:spPr/>
    </dgm:pt>
    <dgm:pt modelId="{A639EB1C-0D6D-4DA7-B479-0F55100BDFFA}" type="pres">
      <dgm:prSet presAssocID="{FE8B0921-BB80-4EA8-84D8-79A95420D93B}" presName="Name64" presStyleLbl="parChTrans1D2" presStyleIdx="0" presStyleCnt="3"/>
      <dgm:spPr/>
    </dgm:pt>
    <dgm:pt modelId="{119D2048-A607-48EF-ADAA-D48AC9DD5D6E}" type="pres">
      <dgm:prSet presAssocID="{BF07A8D8-6D26-44AC-810D-40AAEA9357EC}" presName="hierRoot2" presStyleCnt="0">
        <dgm:presLayoutVars>
          <dgm:hierBranch val="init"/>
        </dgm:presLayoutVars>
      </dgm:prSet>
      <dgm:spPr/>
    </dgm:pt>
    <dgm:pt modelId="{1423E1CC-DE8E-46AA-BB3E-4E78C861C252}" type="pres">
      <dgm:prSet presAssocID="{BF07A8D8-6D26-44AC-810D-40AAEA9357EC}" presName="rootComposite" presStyleCnt="0"/>
      <dgm:spPr/>
    </dgm:pt>
    <dgm:pt modelId="{043EAE8B-08CC-408C-A87C-1F86F22F0057}" type="pres">
      <dgm:prSet presAssocID="{BF07A8D8-6D26-44AC-810D-40AAEA9357EC}" presName="rootText" presStyleLbl="node2" presStyleIdx="0" presStyleCnt="3" custScaleX="191589" custLinFactNeighborX="-961">
        <dgm:presLayoutVars>
          <dgm:chPref val="3"/>
        </dgm:presLayoutVars>
      </dgm:prSet>
      <dgm:spPr/>
    </dgm:pt>
    <dgm:pt modelId="{105BD6F3-E0D4-4BE1-A6E1-66B03F3B44DE}" type="pres">
      <dgm:prSet presAssocID="{BF07A8D8-6D26-44AC-810D-40AAEA9357EC}" presName="rootConnector" presStyleLbl="node2" presStyleIdx="0" presStyleCnt="3"/>
      <dgm:spPr/>
    </dgm:pt>
    <dgm:pt modelId="{A8DF7DDF-27F9-4DDA-97B7-EE828CFB822C}" type="pres">
      <dgm:prSet presAssocID="{BF07A8D8-6D26-44AC-810D-40AAEA9357EC}" presName="hierChild4" presStyleCnt="0"/>
      <dgm:spPr/>
    </dgm:pt>
    <dgm:pt modelId="{C67E9CFA-9518-4CB0-AF38-4B96DFBE49D0}" type="pres">
      <dgm:prSet presAssocID="{BF07A8D8-6D26-44AC-810D-40AAEA9357EC}" presName="hierChild5" presStyleCnt="0"/>
      <dgm:spPr/>
    </dgm:pt>
    <dgm:pt modelId="{D9B9C59D-1F72-44CE-BE24-C2A763728823}" type="pres">
      <dgm:prSet presAssocID="{6B351B25-4148-44F4-8ADD-D91026893ABC}" presName="Name64" presStyleLbl="parChTrans1D2" presStyleIdx="1" presStyleCnt="3"/>
      <dgm:spPr/>
    </dgm:pt>
    <dgm:pt modelId="{6F69A996-B35E-4AFD-9164-A8C437332AF3}" type="pres">
      <dgm:prSet presAssocID="{8F364C75-36CF-4773-99AC-8D1C49B30D91}" presName="hierRoot2" presStyleCnt="0">
        <dgm:presLayoutVars>
          <dgm:hierBranch val="init"/>
        </dgm:presLayoutVars>
      </dgm:prSet>
      <dgm:spPr/>
    </dgm:pt>
    <dgm:pt modelId="{58D72A16-C70A-4B50-A194-294BFFCE4092}" type="pres">
      <dgm:prSet presAssocID="{8F364C75-36CF-4773-99AC-8D1C49B30D91}" presName="rootComposite" presStyleCnt="0"/>
      <dgm:spPr/>
    </dgm:pt>
    <dgm:pt modelId="{DB7FDE59-C264-40C2-8454-241F51650F83}" type="pres">
      <dgm:prSet presAssocID="{8F364C75-36CF-4773-99AC-8D1C49B30D91}" presName="rootText" presStyleLbl="node2" presStyleIdx="1" presStyleCnt="3" custScaleX="190126" custLinFactNeighborX="-4420">
        <dgm:presLayoutVars>
          <dgm:chPref val="3"/>
        </dgm:presLayoutVars>
      </dgm:prSet>
      <dgm:spPr/>
    </dgm:pt>
    <dgm:pt modelId="{09A99B66-A642-4419-8FF3-0BAD5E6DE5AD}" type="pres">
      <dgm:prSet presAssocID="{8F364C75-36CF-4773-99AC-8D1C49B30D91}" presName="rootConnector" presStyleLbl="node2" presStyleIdx="1" presStyleCnt="3"/>
      <dgm:spPr/>
    </dgm:pt>
    <dgm:pt modelId="{6DBBA4E6-EBF2-400C-AB36-911A654F4539}" type="pres">
      <dgm:prSet presAssocID="{8F364C75-36CF-4773-99AC-8D1C49B30D91}" presName="hierChild4" presStyleCnt="0"/>
      <dgm:spPr/>
    </dgm:pt>
    <dgm:pt modelId="{7D6987B9-386E-422C-A446-E7816EB39A47}" type="pres">
      <dgm:prSet presAssocID="{1D311DDE-8046-4BEE-980D-646C31834F17}" presName="Name64" presStyleLbl="parChTrans1D3" presStyleIdx="0" presStyleCnt="6"/>
      <dgm:spPr/>
    </dgm:pt>
    <dgm:pt modelId="{2F00FC52-9191-4EA7-B23E-6FA9D5290356}" type="pres">
      <dgm:prSet presAssocID="{9975422C-8E13-4298-B19E-C9BC2AE08330}" presName="hierRoot2" presStyleCnt="0">
        <dgm:presLayoutVars>
          <dgm:hierBranch val="init"/>
        </dgm:presLayoutVars>
      </dgm:prSet>
      <dgm:spPr/>
    </dgm:pt>
    <dgm:pt modelId="{0FBCFFBB-E787-407D-9977-2D4809B1F4DF}" type="pres">
      <dgm:prSet presAssocID="{9975422C-8E13-4298-B19E-C9BC2AE08330}" presName="rootComposite" presStyleCnt="0"/>
      <dgm:spPr/>
    </dgm:pt>
    <dgm:pt modelId="{1A34D79B-A77B-411B-A1F4-403687C3FE78}" type="pres">
      <dgm:prSet presAssocID="{9975422C-8E13-4298-B19E-C9BC2AE08330}" presName="rootText" presStyleLbl="node3" presStyleIdx="0" presStyleCnt="6" custScaleX="181856">
        <dgm:presLayoutVars>
          <dgm:chPref val="3"/>
        </dgm:presLayoutVars>
      </dgm:prSet>
      <dgm:spPr/>
    </dgm:pt>
    <dgm:pt modelId="{E9C11F85-C9D0-4758-A7A7-4FFE1DDEB65E}" type="pres">
      <dgm:prSet presAssocID="{9975422C-8E13-4298-B19E-C9BC2AE08330}" presName="rootConnector" presStyleLbl="node3" presStyleIdx="0" presStyleCnt="6"/>
      <dgm:spPr/>
    </dgm:pt>
    <dgm:pt modelId="{BCD840B0-FF22-454C-B829-91F142E599D2}" type="pres">
      <dgm:prSet presAssocID="{9975422C-8E13-4298-B19E-C9BC2AE08330}" presName="hierChild4" presStyleCnt="0"/>
      <dgm:spPr/>
    </dgm:pt>
    <dgm:pt modelId="{4DA4D265-BD79-428E-883C-9F1ED2FBFDF1}" type="pres">
      <dgm:prSet presAssocID="{9975422C-8E13-4298-B19E-C9BC2AE08330}" presName="hierChild5" presStyleCnt="0"/>
      <dgm:spPr/>
    </dgm:pt>
    <dgm:pt modelId="{7103D6BE-886A-4D47-818E-1C9F6C128F3D}" type="pres">
      <dgm:prSet presAssocID="{23AACD28-DFDD-4C88-A885-58659B54F14F}" presName="Name64" presStyleLbl="parChTrans1D3" presStyleIdx="1" presStyleCnt="6"/>
      <dgm:spPr/>
    </dgm:pt>
    <dgm:pt modelId="{9AABD9AC-020E-414D-8255-0F5FD4AEA61B}" type="pres">
      <dgm:prSet presAssocID="{03CC3F92-BE48-49D8-8E25-36D10E1549BB}" presName="hierRoot2" presStyleCnt="0">
        <dgm:presLayoutVars>
          <dgm:hierBranch val="init"/>
        </dgm:presLayoutVars>
      </dgm:prSet>
      <dgm:spPr/>
    </dgm:pt>
    <dgm:pt modelId="{DB19FCCE-9223-47FC-A0AD-6D9EF675CC7A}" type="pres">
      <dgm:prSet presAssocID="{03CC3F92-BE48-49D8-8E25-36D10E1549BB}" presName="rootComposite" presStyleCnt="0"/>
      <dgm:spPr/>
    </dgm:pt>
    <dgm:pt modelId="{CCE339FF-CEB8-4034-9CC8-DD158CD9E903}" type="pres">
      <dgm:prSet presAssocID="{03CC3F92-BE48-49D8-8E25-36D10E1549BB}" presName="rootText" presStyleLbl="node3" presStyleIdx="1" presStyleCnt="6" custScaleX="179692">
        <dgm:presLayoutVars>
          <dgm:chPref val="3"/>
        </dgm:presLayoutVars>
      </dgm:prSet>
      <dgm:spPr/>
    </dgm:pt>
    <dgm:pt modelId="{0AAEE510-2F45-4A7C-B03C-736EB35E3AD3}" type="pres">
      <dgm:prSet presAssocID="{03CC3F92-BE48-49D8-8E25-36D10E1549BB}" presName="rootConnector" presStyleLbl="node3" presStyleIdx="1" presStyleCnt="6"/>
      <dgm:spPr/>
    </dgm:pt>
    <dgm:pt modelId="{1EC42596-BE19-4E76-A8D4-D0DEDEA27CAA}" type="pres">
      <dgm:prSet presAssocID="{03CC3F92-BE48-49D8-8E25-36D10E1549BB}" presName="hierChild4" presStyleCnt="0"/>
      <dgm:spPr/>
    </dgm:pt>
    <dgm:pt modelId="{A1C0A734-96BC-4CBE-A2CA-A053EF871C0E}" type="pres">
      <dgm:prSet presAssocID="{03CC3F92-BE48-49D8-8E25-36D10E1549BB}" presName="hierChild5" presStyleCnt="0"/>
      <dgm:spPr/>
    </dgm:pt>
    <dgm:pt modelId="{C502C232-09A9-45AB-97E6-16D957069D51}" type="pres">
      <dgm:prSet presAssocID="{B89997B6-DA2B-4A8D-AA85-CBD11E548256}" presName="Name64" presStyleLbl="parChTrans1D3" presStyleIdx="2" presStyleCnt="6"/>
      <dgm:spPr/>
    </dgm:pt>
    <dgm:pt modelId="{0B4ED114-E9E5-4AEA-AFED-974E2DD21E45}" type="pres">
      <dgm:prSet presAssocID="{10E57F5E-0A5A-40DB-BA44-3B0A3B936010}" presName="hierRoot2" presStyleCnt="0">
        <dgm:presLayoutVars>
          <dgm:hierBranch val="init"/>
        </dgm:presLayoutVars>
      </dgm:prSet>
      <dgm:spPr/>
    </dgm:pt>
    <dgm:pt modelId="{C8E6CA93-2ED9-4FDD-9138-5532ADF88223}" type="pres">
      <dgm:prSet presAssocID="{10E57F5E-0A5A-40DB-BA44-3B0A3B936010}" presName="rootComposite" presStyleCnt="0"/>
      <dgm:spPr/>
    </dgm:pt>
    <dgm:pt modelId="{7642F27C-D5A4-4C83-A002-4B69CA4F92D2}" type="pres">
      <dgm:prSet presAssocID="{10E57F5E-0A5A-40DB-BA44-3B0A3B936010}" presName="rootText" presStyleLbl="node3" presStyleIdx="2" presStyleCnt="6" custScaleX="179692">
        <dgm:presLayoutVars>
          <dgm:chPref val="3"/>
        </dgm:presLayoutVars>
      </dgm:prSet>
      <dgm:spPr/>
    </dgm:pt>
    <dgm:pt modelId="{E4EC3F02-1E3A-41DA-ACD0-F64DA1D8707D}" type="pres">
      <dgm:prSet presAssocID="{10E57F5E-0A5A-40DB-BA44-3B0A3B936010}" presName="rootConnector" presStyleLbl="node3" presStyleIdx="2" presStyleCnt="6"/>
      <dgm:spPr/>
    </dgm:pt>
    <dgm:pt modelId="{037470F0-E203-434D-A5E9-4D7DE903CCAB}" type="pres">
      <dgm:prSet presAssocID="{10E57F5E-0A5A-40DB-BA44-3B0A3B936010}" presName="hierChild4" presStyleCnt="0"/>
      <dgm:spPr/>
    </dgm:pt>
    <dgm:pt modelId="{5418C787-4DFE-431A-9EA0-17ECE606F633}" type="pres">
      <dgm:prSet presAssocID="{10E57F5E-0A5A-40DB-BA44-3B0A3B936010}" presName="hierChild5" presStyleCnt="0"/>
      <dgm:spPr/>
    </dgm:pt>
    <dgm:pt modelId="{0E2731BE-1924-4C3B-95EB-5CE9458CDBB3}" type="pres">
      <dgm:prSet presAssocID="{BC87BAAE-2721-4943-AAFC-35E318611F8E}" presName="Name64" presStyleLbl="parChTrans1D3" presStyleIdx="3" presStyleCnt="6"/>
      <dgm:spPr/>
    </dgm:pt>
    <dgm:pt modelId="{E9DBFBC5-8BB3-44B1-B647-3D6BB467122C}" type="pres">
      <dgm:prSet presAssocID="{DC318B74-DE28-4B66-B9A7-3F24F437FE08}" presName="hierRoot2" presStyleCnt="0">
        <dgm:presLayoutVars>
          <dgm:hierBranch val="init"/>
        </dgm:presLayoutVars>
      </dgm:prSet>
      <dgm:spPr/>
    </dgm:pt>
    <dgm:pt modelId="{7B81D72B-D4AE-4152-B561-B8BC74C8B974}" type="pres">
      <dgm:prSet presAssocID="{DC318B74-DE28-4B66-B9A7-3F24F437FE08}" presName="rootComposite" presStyleCnt="0"/>
      <dgm:spPr/>
    </dgm:pt>
    <dgm:pt modelId="{E0C79C54-EB57-491D-99B7-16AEA5942D0A}" type="pres">
      <dgm:prSet presAssocID="{DC318B74-DE28-4B66-B9A7-3F24F437FE08}" presName="rootText" presStyleLbl="node3" presStyleIdx="3" presStyleCnt="6" custScaleX="179692">
        <dgm:presLayoutVars>
          <dgm:chPref val="3"/>
        </dgm:presLayoutVars>
      </dgm:prSet>
      <dgm:spPr/>
    </dgm:pt>
    <dgm:pt modelId="{92D399D4-F342-4B83-BCFA-7E5A29E1D068}" type="pres">
      <dgm:prSet presAssocID="{DC318B74-DE28-4B66-B9A7-3F24F437FE08}" presName="rootConnector" presStyleLbl="node3" presStyleIdx="3" presStyleCnt="6"/>
      <dgm:spPr/>
    </dgm:pt>
    <dgm:pt modelId="{40602519-0CF0-407E-A569-AA7865979093}" type="pres">
      <dgm:prSet presAssocID="{DC318B74-DE28-4B66-B9A7-3F24F437FE08}" presName="hierChild4" presStyleCnt="0"/>
      <dgm:spPr/>
    </dgm:pt>
    <dgm:pt modelId="{CD5E534B-FA96-4ABA-838B-288BF051BB7B}" type="pres">
      <dgm:prSet presAssocID="{DC318B74-DE28-4B66-B9A7-3F24F437FE08}" presName="hierChild5" presStyleCnt="0"/>
      <dgm:spPr/>
    </dgm:pt>
    <dgm:pt modelId="{FA6FFB50-1AE5-4927-9BF3-CE99DC5A5084}" type="pres">
      <dgm:prSet presAssocID="{14756B08-C174-49F6-B427-307EB4552F2C}" presName="Name64" presStyleLbl="parChTrans1D3" presStyleIdx="4" presStyleCnt="6"/>
      <dgm:spPr/>
    </dgm:pt>
    <dgm:pt modelId="{D6BAE0BF-A3D4-4A46-B71D-3FAC6D875D51}" type="pres">
      <dgm:prSet presAssocID="{57256A78-A33F-4905-BBE7-FB5AAAA220DD}" presName="hierRoot2" presStyleCnt="0">
        <dgm:presLayoutVars>
          <dgm:hierBranch val="init"/>
        </dgm:presLayoutVars>
      </dgm:prSet>
      <dgm:spPr/>
    </dgm:pt>
    <dgm:pt modelId="{8B92CF9F-69E1-46D3-9A30-C10A88FABEF1}" type="pres">
      <dgm:prSet presAssocID="{57256A78-A33F-4905-BBE7-FB5AAAA220DD}" presName="rootComposite" presStyleCnt="0"/>
      <dgm:spPr/>
    </dgm:pt>
    <dgm:pt modelId="{6E08FFC3-F634-4336-B8F8-8AB6C1DC5B0E}" type="pres">
      <dgm:prSet presAssocID="{57256A78-A33F-4905-BBE7-FB5AAAA220DD}" presName="rootText" presStyleLbl="node3" presStyleIdx="4" presStyleCnt="6" custScaleX="181316">
        <dgm:presLayoutVars>
          <dgm:chPref val="3"/>
        </dgm:presLayoutVars>
      </dgm:prSet>
      <dgm:spPr/>
    </dgm:pt>
    <dgm:pt modelId="{AAA407DA-CEF8-4CAA-B7AA-826931B488D0}" type="pres">
      <dgm:prSet presAssocID="{57256A78-A33F-4905-BBE7-FB5AAAA220DD}" presName="rootConnector" presStyleLbl="node3" presStyleIdx="4" presStyleCnt="6"/>
      <dgm:spPr/>
    </dgm:pt>
    <dgm:pt modelId="{367E4561-A977-42EF-82B3-3EC94579E603}" type="pres">
      <dgm:prSet presAssocID="{57256A78-A33F-4905-BBE7-FB5AAAA220DD}" presName="hierChild4" presStyleCnt="0"/>
      <dgm:spPr/>
    </dgm:pt>
    <dgm:pt modelId="{47C2957C-71C4-4A79-A526-5F7042D7FA23}" type="pres">
      <dgm:prSet presAssocID="{57256A78-A33F-4905-BBE7-FB5AAAA220DD}" presName="hierChild5" presStyleCnt="0"/>
      <dgm:spPr/>
    </dgm:pt>
    <dgm:pt modelId="{420F2691-90D6-4EA6-8AA1-E9027329A6D7}" type="pres">
      <dgm:prSet presAssocID="{ECCC188D-6C3A-421F-B4D4-7A1339312A3F}" presName="Name64" presStyleLbl="parChTrans1D3" presStyleIdx="5" presStyleCnt="6"/>
      <dgm:spPr/>
    </dgm:pt>
    <dgm:pt modelId="{6ABD6A62-F869-4B9A-87F9-0993F4993C14}" type="pres">
      <dgm:prSet presAssocID="{D58D9510-59BE-4C96-876E-262A11F313CE}" presName="hierRoot2" presStyleCnt="0">
        <dgm:presLayoutVars>
          <dgm:hierBranch val="init"/>
        </dgm:presLayoutVars>
      </dgm:prSet>
      <dgm:spPr/>
    </dgm:pt>
    <dgm:pt modelId="{294F4C1F-E060-40E3-B68D-89D208A463E7}" type="pres">
      <dgm:prSet presAssocID="{D58D9510-59BE-4C96-876E-262A11F313CE}" presName="rootComposite" presStyleCnt="0"/>
      <dgm:spPr/>
    </dgm:pt>
    <dgm:pt modelId="{68D79F8D-7753-4C68-B244-650B415E095A}" type="pres">
      <dgm:prSet presAssocID="{D58D9510-59BE-4C96-876E-262A11F313CE}" presName="rootText" presStyleLbl="node3" presStyleIdx="5" presStyleCnt="6" custScaleX="182465">
        <dgm:presLayoutVars>
          <dgm:chPref val="3"/>
        </dgm:presLayoutVars>
      </dgm:prSet>
      <dgm:spPr/>
    </dgm:pt>
    <dgm:pt modelId="{36DF8F93-F358-4EF1-B881-595C4F153E52}" type="pres">
      <dgm:prSet presAssocID="{D58D9510-59BE-4C96-876E-262A11F313CE}" presName="rootConnector" presStyleLbl="node3" presStyleIdx="5" presStyleCnt="6"/>
      <dgm:spPr/>
    </dgm:pt>
    <dgm:pt modelId="{DE36B243-C97F-4DB0-9EB9-B3E67A8B7AA1}" type="pres">
      <dgm:prSet presAssocID="{D58D9510-59BE-4C96-876E-262A11F313CE}" presName="hierChild4" presStyleCnt="0"/>
      <dgm:spPr/>
    </dgm:pt>
    <dgm:pt modelId="{821FB7F3-B88A-4240-A83B-E537E89726CE}" type="pres">
      <dgm:prSet presAssocID="{D58D9510-59BE-4C96-876E-262A11F313CE}" presName="hierChild5" presStyleCnt="0"/>
      <dgm:spPr/>
    </dgm:pt>
    <dgm:pt modelId="{0EC43A97-AF6C-463B-9F7B-4313D33328B1}" type="pres">
      <dgm:prSet presAssocID="{8F364C75-36CF-4773-99AC-8D1C49B30D91}" presName="hierChild5" presStyleCnt="0"/>
      <dgm:spPr/>
    </dgm:pt>
    <dgm:pt modelId="{7083A08F-73BB-4296-8583-24EB038D4E06}" type="pres">
      <dgm:prSet presAssocID="{0E400D8E-1F79-442F-94D0-09859E4706B1}" presName="Name64" presStyleLbl="parChTrans1D2" presStyleIdx="2" presStyleCnt="3"/>
      <dgm:spPr/>
    </dgm:pt>
    <dgm:pt modelId="{344891E3-1F24-46ED-8170-F3E55EEC2893}" type="pres">
      <dgm:prSet presAssocID="{C16AAA94-4924-4B07-9E5E-58D7C2027D51}" presName="hierRoot2" presStyleCnt="0">
        <dgm:presLayoutVars>
          <dgm:hierBranch val="init"/>
        </dgm:presLayoutVars>
      </dgm:prSet>
      <dgm:spPr/>
    </dgm:pt>
    <dgm:pt modelId="{72A8F43B-8041-4630-AB17-83AC46FD1189}" type="pres">
      <dgm:prSet presAssocID="{C16AAA94-4924-4B07-9E5E-58D7C2027D51}" presName="rootComposite" presStyleCnt="0"/>
      <dgm:spPr/>
    </dgm:pt>
    <dgm:pt modelId="{D6F0F46C-FEE5-48E9-B9FC-0ECBDA3EBA84}" type="pres">
      <dgm:prSet presAssocID="{C16AAA94-4924-4B07-9E5E-58D7C2027D51}" presName="rootText" presStyleLbl="node2" presStyleIdx="2" presStyleCnt="3" custScaleX="186553" custLinFactNeighborX="-1323" custLinFactNeighborY="18307">
        <dgm:presLayoutVars>
          <dgm:chPref val="3"/>
        </dgm:presLayoutVars>
      </dgm:prSet>
      <dgm:spPr/>
    </dgm:pt>
    <dgm:pt modelId="{680D3A77-F296-4E4B-B8AA-1E9B6375C2B3}" type="pres">
      <dgm:prSet presAssocID="{C16AAA94-4924-4B07-9E5E-58D7C2027D51}" presName="rootConnector" presStyleLbl="node2" presStyleIdx="2" presStyleCnt="3"/>
      <dgm:spPr/>
    </dgm:pt>
    <dgm:pt modelId="{DAC8A7FF-65D5-4652-8E78-A5DE94ECEC71}" type="pres">
      <dgm:prSet presAssocID="{C16AAA94-4924-4B07-9E5E-58D7C2027D51}" presName="hierChild4" presStyleCnt="0"/>
      <dgm:spPr/>
    </dgm:pt>
    <dgm:pt modelId="{FC5A11A3-B216-481E-A31B-4BDCF8839E0D}" type="pres">
      <dgm:prSet presAssocID="{C16AAA94-4924-4B07-9E5E-58D7C2027D51}" presName="hierChild5" presStyleCnt="0"/>
      <dgm:spPr/>
    </dgm:pt>
    <dgm:pt modelId="{72CA31FA-30DD-4EF2-8A83-495974EC718B}" type="pres">
      <dgm:prSet presAssocID="{90952127-6A17-4B80-A8DB-311BC0D85181}" presName="hierChild3" presStyleCnt="0"/>
      <dgm:spPr/>
    </dgm:pt>
  </dgm:ptLst>
  <dgm:cxnLst>
    <dgm:cxn modelId="{6FFB6B0C-69E7-4702-B34E-71429B3FF236}" type="presOf" srcId="{9975422C-8E13-4298-B19E-C9BC2AE08330}" destId="{1A34D79B-A77B-411B-A1F4-403687C3FE78}" srcOrd="0" destOrd="0" presId="urn:microsoft.com/office/officeart/2009/3/layout/HorizontalOrganizationChart"/>
    <dgm:cxn modelId="{94E4F91F-5417-4165-A5AE-48A3331BAD01}" type="presOf" srcId="{03CC3F92-BE48-49D8-8E25-36D10E1549BB}" destId="{0AAEE510-2F45-4A7C-B03C-736EB35E3AD3}" srcOrd="1" destOrd="0" presId="urn:microsoft.com/office/officeart/2009/3/layout/HorizontalOrganizationChart"/>
    <dgm:cxn modelId="{7B3ACA2A-9412-446F-B3E7-11F9F3CDABBC}" srcId="{90952127-6A17-4B80-A8DB-311BC0D85181}" destId="{BF07A8D8-6D26-44AC-810D-40AAEA9357EC}" srcOrd="0" destOrd="0" parTransId="{FE8B0921-BB80-4EA8-84D8-79A95420D93B}" sibTransId="{6648830F-C1BB-4E54-8F84-B707ADF1DE67}"/>
    <dgm:cxn modelId="{A8CAF32B-D335-485F-B6CF-75DAA2676E72}" srcId="{8F364C75-36CF-4773-99AC-8D1C49B30D91}" destId="{57256A78-A33F-4905-BBE7-FB5AAAA220DD}" srcOrd="4" destOrd="0" parTransId="{14756B08-C174-49F6-B427-307EB4552F2C}" sibTransId="{01103042-A887-4C3E-8060-D1EADB71FCC2}"/>
    <dgm:cxn modelId="{C797E431-B3C1-40C2-A677-3A0FCED49834}" type="presOf" srcId="{DC318B74-DE28-4B66-B9A7-3F24F437FE08}" destId="{92D399D4-F342-4B83-BCFA-7E5A29E1D068}" srcOrd="1" destOrd="0" presId="urn:microsoft.com/office/officeart/2009/3/layout/HorizontalOrganizationChart"/>
    <dgm:cxn modelId="{29141F61-2C4D-419C-B64C-5C844C6A3404}" type="presOf" srcId="{BC87BAAE-2721-4943-AAFC-35E318611F8E}" destId="{0E2731BE-1924-4C3B-95EB-5CE9458CDBB3}" srcOrd="0" destOrd="0" presId="urn:microsoft.com/office/officeart/2009/3/layout/HorizontalOrganizationChart"/>
    <dgm:cxn modelId="{33CFF741-5C80-4E57-B021-E728CF429D45}" srcId="{8F364C75-36CF-4773-99AC-8D1C49B30D91}" destId="{D58D9510-59BE-4C96-876E-262A11F313CE}" srcOrd="5" destOrd="0" parTransId="{ECCC188D-6C3A-421F-B4D4-7A1339312A3F}" sibTransId="{BC00E3B0-9DBE-49B5-920F-6067BE20C05F}"/>
    <dgm:cxn modelId="{D11D7544-D119-4C33-9166-61A7D981E49F}" srcId="{90952127-6A17-4B80-A8DB-311BC0D85181}" destId="{C16AAA94-4924-4B07-9E5E-58D7C2027D51}" srcOrd="2" destOrd="0" parTransId="{0E400D8E-1F79-442F-94D0-09859E4706B1}" sibTransId="{6C411A0C-69E9-4A70-9B10-B00CAD8102E5}"/>
    <dgm:cxn modelId="{139A9645-1EDF-4BED-8F70-1CC6E381B24B}" type="presOf" srcId="{57256A78-A33F-4905-BBE7-FB5AAAA220DD}" destId="{6E08FFC3-F634-4336-B8F8-8AB6C1DC5B0E}" srcOrd="0" destOrd="0" presId="urn:microsoft.com/office/officeart/2009/3/layout/HorizontalOrganizationChart"/>
    <dgm:cxn modelId="{4BBBE445-F11C-4FB3-959D-A9D71ADE45B7}" type="presOf" srcId="{0E400D8E-1F79-442F-94D0-09859E4706B1}" destId="{7083A08F-73BB-4296-8583-24EB038D4E06}" srcOrd="0" destOrd="0" presId="urn:microsoft.com/office/officeart/2009/3/layout/HorizontalOrganizationChart"/>
    <dgm:cxn modelId="{31FA334A-2FAE-483C-9043-7D7523B5A0BF}" type="presOf" srcId="{90952127-6A17-4B80-A8DB-311BC0D85181}" destId="{9A286306-1947-4198-99B7-1BB0EE7B478D}" srcOrd="1" destOrd="0" presId="urn:microsoft.com/office/officeart/2009/3/layout/HorizontalOrganizationChart"/>
    <dgm:cxn modelId="{BA9C9B4E-5D73-459F-94CB-47642BF1C26B}" type="presOf" srcId="{14756B08-C174-49F6-B427-307EB4552F2C}" destId="{FA6FFB50-1AE5-4927-9BF3-CE99DC5A5084}" srcOrd="0" destOrd="0" presId="urn:microsoft.com/office/officeart/2009/3/layout/HorizontalOrganizationChart"/>
    <dgm:cxn modelId="{0D331A54-1D63-496B-BF40-045474778630}" type="presOf" srcId="{B89997B6-DA2B-4A8D-AA85-CBD11E548256}" destId="{C502C232-09A9-45AB-97E6-16D957069D51}" srcOrd="0" destOrd="0" presId="urn:microsoft.com/office/officeart/2009/3/layout/HorizontalOrganizationChart"/>
    <dgm:cxn modelId="{62392257-1125-458A-BA02-5072AC8188CC}" type="presOf" srcId="{9975422C-8E13-4298-B19E-C9BC2AE08330}" destId="{E9C11F85-C9D0-4758-A7A7-4FFE1DDEB65E}" srcOrd="1" destOrd="0" presId="urn:microsoft.com/office/officeart/2009/3/layout/HorizontalOrganizationChart"/>
    <dgm:cxn modelId="{D6533A84-77AF-4E27-A065-F6D15BB0C2BD}" type="presOf" srcId="{1D311DDE-8046-4BEE-980D-646C31834F17}" destId="{7D6987B9-386E-422C-A446-E7816EB39A47}" srcOrd="0" destOrd="0" presId="urn:microsoft.com/office/officeart/2009/3/layout/HorizontalOrganizationChart"/>
    <dgm:cxn modelId="{CF358486-D19D-4BEB-B079-CBC5880A331C}" type="presOf" srcId="{C16AAA94-4924-4B07-9E5E-58D7C2027D51}" destId="{D6F0F46C-FEE5-48E9-B9FC-0ECBDA3EBA84}" srcOrd="0" destOrd="0" presId="urn:microsoft.com/office/officeart/2009/3/layout/HorizontalOrganizationChart"/>
    <dgm:cxn modelId="{08E50288-5A97-440D-8E90-422507FF115F}" type="presOf" srcId="{10E57F5E-0A5A-40DB-BA44-3B0A3B936010}" destId="{E4EC3F02-1E3A-41DA-ACD0-F64DA1D8707D}" srcOrd="1" destOrd="0" presId="urn:microsoft.com/office/officeart/2009/3/layout/HorizontalOrganizationChart"/>
    <dgm:cxn modelId="{CF12E995-C53F-4023-8307-2A0CC19CCE18}" type="presOf" srcId="{BF07A8D8-6D26-44AC-810D-40AAEA9357EC}" destId="{043EAE8B-08CC-408C-A87C-1F86F22F0057}" srcOrd="0" destOrd="0" presId="urn:microsoft.com/office/officeart/2009/3/layout/HorizontalOrganizationChart"/>
    <dgm:cxn modelId="{CCA85B97-9369-43C9-89E9-FD49EE56D452}" type="presOf" srcId="{23AACD28-DFDD-4C88-A885-58659B54F14F}" destId="{7103D6BE-886A-4D47-818E-1C9F6C128F3D}" srcOrd="0" destOrd="0" presId="urn:microsoft.com/office/officeart/2009/3/layout/HorizontalOrganizationChart"/>
    <dgm:cxn modelId="{1DBCA198-5058-419A-9745-9C6ACA51DFC3}" type="presOf" srcId="{D58D9510-59BE-4C96-876E-262A11F313CE}" destId="{36DF8F93-F358-4EF1-B881-595C4F153E52}" srcOrd="1" destOrd="0" presId="urn:microsoft.com/office/officeart/2009/3/layout/HorizontalOrganizationChart"/>
    <dgm:cxn modelId="{447FE298-273B-428F-9DD8-512EB2FC88F4}" type="presOf" srcId="{C16AAA94-4924-4B07-9E5E-58D7C2027D51}" destId="{680D3A77-F296-4E4B-B8AA-1E9B6375C2B3}" srcOrd="1" destOrd="0" presId="urn:microsoft.com/office/officeart/2009/3/layout/HorizontalOrganizationChart"/>
    <dgm:cxn modelId="{8D52E19C-B214-4951-9287-B835F87FA610}" type="presOf" srcId="{ECCC188D-6C3A-421F-B4D4-7A1339312A3F}" destId="{420F2691-90D6-4EA6-8AA1-E9027329A6D7}" srcOrd="0" destOrd="0" presId="urn:microsoft.com/office/officeart/2009/3/layout/HorizontalOrganizationChart"/>
    <dgm:cxn modelId="{D08F55A4-1801-44A9-B532-619D1209A0AA}" srcId="{8F364C75-36CF-4773-99AC-8D1C49B30D91}" destId="{9975422C-8E13-4298-B19E-C9BC2AE08330}" srcOrd="0" destOrd="0" parTransId="{1D311DDE-8046-4BEE-980D-646C31834F17}" sibTransId="{1991F885-7CEE-4DA6-9EA1-ACDA16197278}"/>
    <dgm:cxn modelId="{460B7CA5-83EB-4C36-BEAE-04752A92CFCB}" type="presOf" srcId="{BF07A8D8-6D26-44AC-810D-40AAEA9357EC}" destId="{105BD6F3-E0D4-4BE1-A6E1-66B03F3B44DE}" srcOrd="1" destOrd="0" presId="urn:microsoft.com/office/officeart/2009/3/layout/HorizontalOrganizationChart"/>
    <dgm:cxn modelId="{30546BAB-030F-456B-BF30-6774051BC571}" srcId="{8F364C75-36CF-4773-99AC-8D1C49B30D91}" destId="{10E57F5E-0A5A-40DB-BA44-3B0A3B936010}" srcOrd="2" destOrd="0" parTransId="{B89997B6-DA2B-4A8D-AA85-CBD11E548256}" sibTransId="{3C784261-E0CF-408F-B851-04E0E14A00C8}"/>
    <dgm:cxn modelId="{55EB7FAE-911B-4D7F-B44F-A770553E0D29}" type="presOf" srcId="{8F364C75-36CF-4773-99AC-8D1C49B30D91}" destId="{09A99B66-A642-4419-8FF3-0BAD5E6DE5AD}" srcOrd="1" destOrd="0" presId="urn:microsoft.com/office/officeart/2009/3/layout/HorizontalOrganizationChart"/>
    <dgm:cxn modelId="{B1E1D1B0-76B1-43B9-82AB-F9CA26AFA234}" srcId="{38FCEE9D-5BD0-41C6-A7DA-44AF3AFC8C6B}" destId="{90952127-6A17-4B80-A8DB-311BC0D85181}" srcOrd="0" destOrd="0" parTransId="{85BFD18E-182E-4CDB-983F-EC9BAE21FBF8}" sibTransId="{CDCDC8D2-FDCB-4F2F-A7FC-BCD9B33709A1}"/>
    <dgm:cxn modelId="{3FC79EB8-9B07-408F-B6DA-4A458106125F}" srcId="{90952127-6A17-4B80-A8DB-311BC0D85181}" destId="{8F364C75-36CF-4773-99AC-8D1C49B30D91}" srcOrd="1" destOrd="0" parTransId="{6B351B25-4148-44F4-8ADD-D91026893ABC}" sibTransId="{527F88B6-668D-40D2-BE53-E1E2D240635E}"/>
    <dgm:cxn modelId="{B3EEA2D0-7892-4785-AE01-D22D760EA9C9}" type="presOf" srcId="{03CC3F92-BE48-49D8-8E25-36D10E1549BB}" destId="{CCE339FF-CEB8-4034-9CC8-DD158CD9E903}" srcOrd="0" destOrd="0" presId="urn:microsoft.com/office/officeart/2009/3/layout/HorizontalOrganizationChart"/>
    <dgm:cxn modelId="{AFE4F3D3-0642-47CE-B482-D23271344085}" srcId="{8F364C75-36CF-4773-99AC-8D1C49B30D91}" destId="{DC318B74-DE28-4B66-B9A7-3F24F437FE08}" srcOrd="3" destOrd="0" parTransId="{BC87BAAE-2721-4943-AAFC-35E318611F8E}" sibTransId="{D1E376EE-F058-475A-B7F1-7CE751E1DE03}"/>
    <dgm:cxn modelId="{7E8EADE0-68E8-4E1C-A579-DFD4CD330F8E}" type="presOf" srcId="{6B351B25-4148-44F4-8ADD-D91026893ABC}" destId="{D9B9C59D-1F72-44CE-BE24-C2A763728823}" srcOrd="0" destOrd="0" presId="urn:microsoft.com/office/officeart/2009/3/layout/HorizontalOrganizationChart"/>
    <dgm:cxn modelId="{F3C4F2E0-4633-4183-93C3-54CE70922FCA}" type="presOf" srcId="{DC318B74-DE28-4B66-B9A7-3F24F437FE08}" destId="{E0C79C54-EB57-491D-99B7-16AEA5942D0A}" srcOrd="0" destOrd="0" presId="urn:microsoft.com/office/officeart/2009/3/layout/HorizontalOrganizationChart"/>
    <dgm:cxn modelId="{E3C515E1-AE33-46CC-9D83-092D485CCFBB}" type="presOf" srcId="{38FCEE9D-5BD0-41C6-A7DA-44AF3AFC8C6B}" destId="{897EC89E-3FE1-4B18-97C6-CA74EA34226B}" srcOrd="0" destOrd="0" presId="urn:microsoft.com/office/officeart/2009/3/layout/HorizontalOrganizationChart"/>
    <dgm:cxn modelId="{5C2400E4-9D46-42F7-B156-5658A8C8FB46}" type="presOf" srcId="{FE8B0921-BB80-4EA8-84D8-79A95420D93B}" destId="{A639EB1C-0D6D-4DA7-B479-0F55100BDFFA}" srcOrd="0" destOrd="0" presId="urn:microsoft.com/office/officeart/2009/3/layout/HorizontalOrganizationChart"/>
    <dgm:cxn modelId="{E3BA05E6-BDB8-4AAD-905D-3F5C974568AB}" type="presOf" srcId="{10E57F5E-0A5A-40DB-BA44-3B0A3B936010}" destId="{7642F27C-D5A4-4C83-A002-4B69CA4F92D2}" srcOrd="0" destOrd="0" presId="urn:microsoft.com/office/officeart/2009/3/layout/HorizontalOrganizationChart"/>
    <dgm:cxn modelId="{0070CDEB-7DE5-4BEA-B1CF-E4EB7B2CB0B8}" srcId="{8F364C75-36CF-4773-99AC-8D1C49B30D91}" destId="{03CC3F92-BE48-49D8-8E25-36D10E1549BB}" srcOrd="1" destOrd="0" parTransId="{23AACD28-DFDD-4C88-A885-58659B54F14F}" sibTransId="{4016C120-076E-483F-A503-534F3A3B350A}"/>
    <dgm:cxn modelId="{874407F1-8A18-4D93-9C46-F3FC1730095C}" type="presOf" srcId="{57256A78-A33F-4905-BBE7-FB5AAAA220DD}" destId="{AAA407DA-CEF8-4CAA-B7AA-826931B488D0}" srcOrd="1" destOrd="0" presId="urn:microsoft.com/office/officeart/2009/3/layout/HorizontalOrganizationChart"/>
    <dgm:cxn modelId="{309524F2-62FB-454F-8293-541BAF802DD2}" type="presOf" srcId="{D58D9510-59BE-4C96-876E-262A11F313CE}" destId="{68D79F8D-7753-4C68-B244-650B415E095A}" srcOrd="0" destOrd="0" presId="urn:microsoft.com/office/officeart/2009/3/layout/HorizontalOrganizationChart"/>
    <dgm:cxn modelId="{78C0EDF5-3905-42C5-9F1A-5F2F29956EF0}" type="presOf" srcId="{90952127-6A17-4B80-A8DB-311BC0D85181}" destId="{461FC3C4-859A-4C1C-AB20-E65240DC0EDE}" srcOrd="0" destOrd="0" presId="urn:microsoft.com/office/officeart/2009/3/layout/HorizontalOrganizationChart"/>
    <dgm:cxn modelId="{AE820DFD-C6BA-43F4-9FC4-3866AB1177F9}" type="presOf" srcId="{8F364C75-36CF-4773-99AC-8D1C49B30D91}" destId="{DB7FDE59-C264-40C2-8454-241F51650F83}" srcOrd="0" destOrd="0" presId="urn:microsoft.com/office/officeart/2009/3/layout/HorizontalOrganizationChart"/>
    <dgm:cxn modelId="{BFA666F0-B06B-4037-A899-0C1EC3524BD0}" type="presParOf" srcId="{897EC89E-3FE1-4B18-97C6-CA74EA34226B}" destId="{B1717C87-7FC3-44CF-B274-777B25AD0F30}" srcOrd="0" destOrd="0" presId="urn:microsoft.com/office/officeart/2009/3/layout/HorizontalOrganizationChart"/>
    <dgm:cxn modelId="{D8AD60F2-4FD5-4400-8634-6128ACC7AA9E}" type="presParOf" srcId="{B1717C87-7FC3-44CF-B274-777B25AD0F30}" destId="{A40BB05E-BB3B-482E-9934-869D518EE75A}" srcOrd="0" destOrd="0" presId="urn:microsoft.com/office/officeart/2009/3/layout/HorizontalOrganizationChart"/>
    <dgm:cxn modelId="{87F96B49-1762-4EB4-AC7D-A434D44F0678}" type="presParOf" srcId="{A40BB05E-BB3B-482E-9934-869D518EE75A}" destId="{461FC3C4-859A-4C1C-AB20-E65240DC0EDE}" srcOrd="0" destOrd="0" presId="urn:microsoft.com/office/officeart/2009/3/layout/HorizontalOrganizationChart"/>
    <dgm:cxn modelId="{10A58A06-8D5B-45AD-A7F6-A4D528368BA3}" type="presParOf" srcId="{A40BB05E-BB3B-482E-9934-869D518EE75A}" destId="{9A286306-1947-4198-99B7-1BB0EE7B478D}" srcOrd="1" destOrd="0" presId="urn:microsoft.com/office/officeart/2009/3/layout/HorizontalOrganizationChart"/>
    <dgm:cxn modelId="{66119C83-FCD4-4FC2-BF87-216E38C02AC8}" type="presParOf" srcId="{B1717C87-7FC3-44CF-B274-777B25AD0F30}" destId="{261BFE30-9F47-44A3-A456-3E06B3C6C7CC}" srcOrd="1" destOrd="0" presId="urn:microsoft.com/office/officeart/2009/3/layout/HorizontalOrganizationChart"/>
    <dgm:cxn modelId="{118D5748-4176-4DEF-9D1A-36D2C50A23A8}" type="presParOf" srcId="{261BFE30-9F47-44A3-A456-3E06B3C6C7CC}" destId="{A639EB1C-0D6D-4DA7-B479-0F55100BDFFA}" srcOrd="0" destOrd="0" presId="urn:microsoft.com/office/officeart/2009/3/layout/HorizontalOrganizationChart"/>
    <dgm:cxn modelId="{0608B972-01FB-44BF-AA95-D3A4B63BDD7D}" type="presParOf" srcId="{261BFE30-9F47-44A3-A456-3E06B3C6C7CC}" destId="{119D2048-A607-48EF-ADAA-D48AC9DD5D6E}" srcOrd="1" destOrd="0" presId="urn:microsoft.com/office/officeart/2009/3/layout/HorizontalOrganizationChart"/>
    <dgm:cxn modelId="{5DA9DE4C-5004-47AB-B7F4-3C4438BB14FA}" type="presParOf" srcId="{119D2048-A607-48EF-ADAA-D48AC9DD5D6E}" destId="{1423E1CC-DE8E-46AA-BB3E-4E78C861C252}" srcOrd="0" destOrd="0" presId="urn:microsoft.com/office/officeart/2009/3/layout/HorizontalOrganizationChart"/>
    <dgm:cxn modelId="{15CE0138-2592-47FA-9DCA-DCD972724D24}" type="presParOf" srcId="{1423E1CC-DE8E-46AA-BB3E-4E78C861C252}" destId="{043EAE8B-08CC-408C-A87C-1F86F22F0057}" srcOrd="0" destOrd="0" presId="urn:microsoft.com/office/officeart/2009/3/layout/HorizontalOrganizationChart"/>
    <dgm:cxn modelId="{588DEE66-924D-47A0-B032-4D6336146BC5}" type="presParOf" srcId="{1423E1CC-DE8E-46AA-BB3E-4E78C861C252}" destId="{105BD6F3-E0D4-4BE1-A6E1-66B03F3B44DE}" srcOrd="1" destOrd="0" presId="urn:microsoft.com/office/officeart/2009/3/layout/HorizontalOrganizationChart"/>
    <dgm:cxn modelId="{F3E3261C-2186-49B2-8928-AB73723E18F9}" type="presParOf" srcId="{119D2048-A607-48EF-ADAA-D48AC9DD5D6E}" destId="{A8DF7DDF-27F9-4DDA-97B7-EE828CFB822C}" srcOrd="1" destOrd="0" presId="urn:microsoft.com/office/officeart/2009/3/layout/HorizontalOrganizationChart"/>
    <dgm:cxn modelId="{34CB758D-B265-439A-A916-C75FFAB4AD45}" type="presParOf" srcId="{119D2048-A607-48EF-ADAA-D48AC9DD5D6E}" destId="{C67E9CFA-9518-4CB0-AF38-4B96DFBE49D0}" srcOrd="2" destOrd="0" presId="urn:microsoft.com/office/officeart/2009/3/layout/HorizontalOrganizationChart"/>
    <dgm:cxn modelId="{1FF9F73D-6431-4613-AAA0-391E68E60F73}" type="presParOf" srcId="{261BFE30-9F47-44A3-A456-3E06B3C6C7CC}" destId="{D9B9C59D-1F72-44CE-BE24-C2A763728823}" srcOrd="2" destOrd="0" presId="urn:microsoft.com/office/officeart/2009/3/layout/HorizontalOrganizationChart"/>
    <dgm:cxn modelId="{4C5E5003-A97B-4C20-9103-FCBF6237BF88}" type="presParOf" srcId="{261BFE30-9F47-44A3-A456-3E06B3C6C7CC}" destId="{6F69A996-B35E-4AFD-9164-A8C437332AF3}" srcOrd="3" destOrd="0" presId="urn:microsoft.com/office/officeart/2009/3/layout/HorizontalOrganizationChart"/>
    <dgm:cxn modelId="{B665D50E-5576-4DAD-B7AF-C1D0F55BE646}" type="presParOf" srcId="{6F69A996-B35E-4AFD-9164-A8C437332AF3}" destId="{58D72A16-C70A-4B50-A194-294BFFCE4092}" srcOrd="0" destOrd="0" presId="urn:microsoft.com/office/officeart/2009/3/layout/HorizontalOrganizationChart"/>
    <dgm:cxn modelId="{C65F56E7-1BCB-4DA8-BBBD-779FC29BF112}" type="presParOf" srcId="{58D72A16-C70A-4B50-A194-294BFFCE4092}" destId="{DB7FDE59-C264-40C2-8454-241F51650F83}" srcOrd="0" destOrd="0" presId="urn:microsoft.com/office/officeart/2009/3/layout/HorizontalOrganizationChart"/>
    <dgm:cxn modelId="{120C14D8-4BB4-49FB-9948-0EE47900EE88}" type="presParOf" srcId="{58D72A16-C70A-4B50-A194-294BFFCE4092}" destId="{09A99B66-A642-4419-8FF3-0BAD5E6DE5AD}" srcOrd="1" destOrd="0" presId="urn:microsoft.com/office/officeart/2009/3/layout/HorizontalOrganizationChart"/>
    <dgm:cxn modelId="{080E05B4-3864-4F2F-AD68-7855A7E30996}" type="presParOf" srcId="{6F69A996-B35E-4AFD-9164-A8C437332AF3}" destId="{6DBBA4E6-EBF2-400C-AB36-911A654F4539}" srcOrd="1" destOrd="0" presId="urn:microsoft.com/office/officeart/2009/3/layout/HorizontalOrganizationChart"/>
    <dgm:cxn modelId="{83A16467-1F97-4A5E-A9FD-994A14E29A3C}" type="presParOf" srcId="{6DBBA4E6-EBF2-400C-AB36-911A654F4539}" destId="{7D6987B9-386E-422C-A446-E7816EB39A47}" srcOrd="0" destOrd="0" presId="urn:microsoft.com/office/officeart/2009/3/layout/HorizontalOrganizationChart"/>
    <dgm:cxn modelId="{BE781B51-5BAC-4482-A011-F81B109DC967}" type="presParOf" srcId="{6DBBA4E6-EBF2-400C-AB36-911A654F4539}" destId="{2F00FC52-9191-4EA7-B23E-6FA9D5290356}" srcOrd="1" destOrd="0" presId="urn:microsoft.com/office/officeart/2009/3/layout/HorizontalOrganizationChart"/>
    <dgm:cxn modelId="{FD63CD26-2693-499B-BC9F-3BDA091E92FF}" type="presParOf" srcId="{2F00FC52-9191-4EA7-B23E-6FA9D5290356}" destId="{0FBCFFBB-E787-407D-9977-2D4809B1F4DF}" srcOrd="0" destOrd="0" presId="urn:microsoft.com/office/officeart/2009/3/layout/HorizontalOrganizationChart"/>
    <dgm:cxn modelId="{4546F0FA-45AC-4A2E-97DC-D1C33BE0E965}" type="presParOf" srcId="{0FBCFFBB-E787-407D-9977-2D4809B1F4DF}" destId="{1A34D79B-A77B-411B-A1F4-403687C3FE78}" srcOrd="0" destOrd="0" presId="urn:microsoft.com/office/officeart/2009/3/layout/HorizontalOrganizationChart"/>
    <dgm:cxn modelId="{0FAB10D4-892F-4334-A06F-0004AA6DC73B}" type="presParOf" srcId="{0FBCFFBB-E787-407D-9977-2D4809B1F4DF}" destId="{E9C11F85-C9D0-4758-A7A7-4FFE1DDEB65E}" srcOrd="1" destOrd="0" presId="urn:microsoft.com/office/officeart/2009/3/layout/HorizontalOrganizationChart"/>
    <dgm:cxn modelId="{FAF33892-9172-4C60-A204-B9F0AFEFCEA1}" type="presParOf" srcId="{2F00FC52-9191-4EA7-B23E-6FA9D5290356}" destId="{BCD840B0-FF22-454C-B829-91F142E599D2}" srcOrd="1" destOrd="0" presId="urn:microsoft.com/office/officeart/2009/3/layout/HorizontalOrganizationChart"/>
    <dgm:cxn modelId="{3BABB03A-4398-4152-8350-862D4FCC8F8B}" type="presParOf" srcId="{2F00FC52-9191-4EA7-B23E-6FA9D5290356}" destId="{4DA4D265-BD79-428E-883C-9F1ED2FBFDF1}" srcOrd="2" destOrd="0" presId="urn:microsoft.com/office/officeart/2009/3/layout/HorizontalOrganizationChart"/>
    <dgm:cxn modelId="{83E76113-0215-4540-8ED3-4C7754874800}" type="presParOf" srcId="{6DBBA4E6-EBF2-400C-AB36-911A654F4539}" destId="{7103D6BE-886A-4D47-818E-1C9F6C128F3D}" srcOrd="2" destOrd="0" presId="urn:microsoft.com/office/officeart/2009/3/layout/HorizontalOrganizationChart"/>
    <dgm:cxn modelId="{F0CA3CB1-79ED-4CC7-B7AC-DB7F6BC078D9}" type="presParOf" srcId="{6DBBA4E6-EBF2-400C-AB36-911A654F4539}" destId="{9AABD9AC-020E-414D-8255-0F5FD4AEA61B}" srcOrd="3" destOrd="0" presId="urn:microsoft.com/office/officeart/2009/3/layout/HorizontalOrganizationChart"/>
    <dgm:cxn modelId="{CF29463E-02B1-4326-A012-08524D84A717}" type="presParOf" srcId="{9AABD9AC-020E-414D-8255-0F5FD4AEA61B}" destId="{DB19FCCE-9223-47FC-A0AD-6D9EF675CC7A}" srcOrd="0" destOrd="0" presId="urn:microsoft.com/office/officeart/2009/3/layout/HorizontalOrganizationChart"/>
    <dgm:cxn modelId="{48392447-90CE-4BF4-A34E-D75668DE7A41}" type="presParOf" srcId="{DB19FCCE-9223-47FC-A0AD-6D9EF675CC7A}" destId="{CCE339FF-CEB8-4034-9CC8-DD158CD9E903}" srcOrd="0" destOrd="0" presId="urn:microsoft.com/office/officeart/2009/3/layout/HorizontalOrganizationChart"/>
    <dgm:cxn modelId="{734BAA78-3074-44AF-9705-821508D0D738}" type="presParOf" srcId="{DB19FCCE-9223-47FC-A0AD-6D9EF675CC7A}" destId="{0AAEE510-2F45-4A7C-B03C-736EB35E3AD3}" srcOrd="1" destOrd="0" presId="urn:microsoft.com/office/officeart/2009/3/layout/HorizontalOrganizationChart"/>
    <dgm:cxn modelId="{7A94A47B-F778-4AF0-8B13-6F2106E666DB}" type="presParOf" srcId="{9AABD9AC-020E-414D-8255-0F5FD4AEA61B}" destId="{1EC42596-BE19-4E76-A8D4-D0DEDEA27CAA}" srcOrd="1" destOrd="0" presId="urn:microsoft.com/office/officeart/2009/3/layout/HorizontalOrganizationChart"/>
    <dgm:cxn modelId="{DA3B449F-1658-4C78-B6D3-9A4FC1888922}" type="presParOf" srcId="{9AABD9AC-020E-414D-8255-0F5FD4AEA61B}" destId="{A1C0A734-96BC-4CBE-A2CA-A053EF871C0E}" srcOrd="2" destOrd="0" presId="urn:microsoft.com/office/officeart/2009/3/layout/HorizontalOrganizationChart"/>
    <dgm:cxn modelId="{1FA01F4C-54FB-436C-90F1-8615777FF3B1}" type="presParOf" srcId="{6DBBA4E6-EBF2-400C-AB36-911A654F4539}" destId="{C502C232-09A9-45AB-97E6-16D957069D51}" srcOrd="4" destOrd="0" presId="urn:microsoft.com/office/officeart/2009/3/layout/HorizontalOrganizationChart"/>
    <dgm:cxn modelId="{9987F828-AED4-4C56-81CC-EDF3B0D269EF}" type="presParOf" srcId="{6DBBA4E6-EBF2-400C-AB36-911A654F4539}" destId="{0B4ED114-E9E5-4AEA-AFED-974E2DD21E45}" srcOrd="5" destOrd="0" presId="urn:microsoft.com/office/officeart/2009/3/layout/HorizontalOrganizationChart"/>
    <dgm:cxn modelId="{F0177B69-ECC3-46BC-BA76-88C2EDA1FA1A}" type="presParOf" srcId="{0B4ED114-E9E5-4AEA-AFED-974E2DD21E45}" destId="{C8E6CA93-2ED9-4FDD-9138-5532ADF88223}" srcOrd="0" destOrd="0" presId="urn:microsoft.com/office/officeart/2009/3/layout/HorizontalOrganizationChart"/>
    <dgm:cxn modelId="{FE376A0F-5831-40F3-B57D-A315E331736F}" type="presParOf" srcId="{C8E6CA93-2ED9-4FDD-9138-5532ADF88223}" destId="{7642F27C-D5A4-4C83-A002-4B69CA4F92D2}" srcOrd="0" destOrd="0" presId="urn:microsoft.com/office/officeart/2009/3/layout/HorizontalOrganizationChart"/>
    <dgm:cxn modelId="{97B6BC4B-4BF4-4B0F-BBF5-07B9DC332183}" type="presParOf" srcId="{C8E6CA93-2ED9-4FDD-9138-5532ADF88223}" destId="{E4EC3F02-1E3A-41DA-ACD0-F64DA1D8707D}" srcOrd="1" destOrd="0" presId="urn:microsoft.com/office/officeart/2009/3/layout/HorizontalOrganizationChart"/>
    <dgm:cxn modelId="{FE457F8C-5D99-4DE8-BBAC-6A8CD0DECE79}" type="presParOf" srcId="{0B4ED114-E9E5-4AEA-AFED-974E2DD21E45}" destId="{037470F0-E203-434D-A5E9-4D7DE903CCAB}" srcOrd="1" destOrd="0" presId="urn:microsoft.com/office/officeart/2009/3/layout/HorizontalOrganizationChart"/>
    <dgm:cxn modelId="{DA14A18D-F550-423A-8E9E-330BEB948BAB}" type="presParOf" srcId="{0B4ED114-E9E5-4AEA-AFED-974E2DD21E45}" destId="{5418C787-4DFE-431A-9EA0-17ECE606F633}" srcOrd="2" destOrd="0" presId="urn:microsoft.com/office/officeart/2009/3/layout/HorizontalOrganizationChart"/>
    <dgm:cxn modelId="{C3B2AE36-D60F-47F6-ADF3-B4631C45CA0B}" type="presParOf" srcId="{6DBBA4E6-EBF2-400C-AB36-911A654F4539}" destId="{0E2731BE-1924-4C3B-95EB-5CE9458CDBB3}" srcOrd="6" destOrd="0" presId="urn:microsoft.com/office/officeart/2009/3/layout/HorizontalOrganizationChart"/>
    <dgm:cxn modelId="{37400DCC-E2FE-4939-8E55-78091A57CC83}" type="presParOf" srcId="{6DBBA4E6-EBF2-400C-AB36-911A654F4539}" destId="{E9DBFBC5-8BB3-44B1-B647-3D6BB467122C}" srcOrd="7" destOrd="0" presId="urn:microsoft.com/office/officeart/2009/3/layout/HorizontalOrganizationChart"/>
    <dgm:cxn modelId="{F300002B-2AC5-44A9-96BB-A9433168A88B}" type="presParOf" srcId="{E9DBFBC5-8BB3-44B1-B647-3D6BB467122C}" destId="{7B81D72B-D4AE-4152-B561-B8BC74C8B974}" srcOrd="0" destOrd="0" presId="urn:microsoft.com/office/officeart/2009/3/layout/HorizontalOrganizationChart"/>
    <dgm:cxn modelId="{F658B70F-CF6B-49EC-8DF2-18AE3AFC4B89}" type="presParOf" srcId="{7B81D72B-D4AE-4152-B561-B8BC74C8B974}" destId="{E0C79C54-EB57-491D-99B7-16AEA5942D0A}" srcOrd="0" destOrd="0" presId="urn:microsoft.com/office/officeart/2009/3/layout/HorizontalOrganizationChart"/>
    <dgm:cxn modelId="{EE962B6F-B148-42EB-9DDE-D63A88679E70}" type="presParOf" srcId="{7B81D72B-D4AE-4152-B561-B8BC74C8B974}" destId="{92D399D4-F342-4B83-BCFA-7E5A29E1D068}" srcOrd="1" destOrd="0" presId="urn:microsoft.com/office/officeart/2009/3/layout/HorizontalOrganizationChart"/>
    <dgm:cxn modelId="{6EA621FD-65A0-473D-A7D9-0052F77E89C9}" type="presParOf" srcId="{E9DBFBC5-8BB3-44B1-B647-3D6BB467122C}" destId="{40602519-0CF0-407E-A569-AA7865979093}" srcOrd="1" destOrd="0" presId="urn:microsoft.com/office/officeart/2009/3/layout/HorizontalOrganizationChart"/>
    <dgm:cxn modelId="{307AB4B2-4C9F-4552-90FE-4C02892F54A5}" type="presParOf" srcId="{E9DBFBC5-8BB3-44B1-B647-3D6BB467122C}" destId="{CD5E534B-FA96-4ABA-838B-288BF051BB7B}" srcOrd="2" destOrd="0" presId="urn:microsoft.com/office/officeart/2009/3/layout/HorizontalOrganizationChart"/>
    <dgm:cxn modelId="{B2931E9F-E87D-4A26-BA8D-A4A814B14B7D}" type="presParOf" srcId="{6DBBA4E6-EBF2-400C-AB36-911A654F4539}" destId="{FA6FFB50-1AE5-4927-9BF3-CE99DC5A5084}" srcOrd="8" destOrd="0" presId="urn:microsoft.com/office/officeart/2009/3/layout/HorizontalOrganizationChart"/>
    <dgm:cxn modelId="{E91A9B00-6C63-4824-A88A-44D51B2BB75F}" type="presParOf" srcId="{6DBBA4E6-EBF2-400C-AB36-911A654F4539}" destId="{D6BAE0BF-A3D4-4A46-B71D-3FAC6D875D51}" srcOrd="9" destOrd="0" presId="urn:microsoft.com/office/officeart/2009/3/layout/HorizontalOrganizationChart"/>
    <dgm:cxn modelId="{7C51D1D0-74B9-4E3A-A47B-CC089E0DA9E1}" type="presParOf" srcId="{D6BAE0BF-A3D4-4A46-B71D-3FAC6D875D51}" destId="{8B92CF9F-69E1-46D3-9A30-C10A88FABEF1}" srcOrd="0" destOrd="0" presId="urn:microsoft.com/office/officeart/2009/3/layout/HorizontalOrganizationChart"/>
    <dgm:cxn modelId="{3DD6093B-E902-405F-BFBF-FB35D09895D5}" type="presParOf" srcId="{8B92CF9F-69E1-46D3-9A30-C10A88FABEF1}" destId="{6E08FFC3-F634-4336-B8F8-8AB6C1DC5B0E}" srcOrd="0" destOrd="0" presId="urn:microsoft.com/office/officeart/2009/3/layout/HorizontalOrganizationChart"/>
    <dgm:cxn modelId="{D7FE6F7F-0911-450F-A807-50E834EF60D3}" type="presParOf" srcId="{8B92CF9F-69E1-46D3-9A30-C10A88FABEF1}" destId="{AAA407DA-CEF8-4CAA-B7AA-826931B488D0}" srcOrd="1" destOrd="0" presId="urn:microsoft.com/office/officeart/2009/3/layout/HorizontalOrganizationChart"/>
    <dgm:cxn modelId="{7D2AEC3F-4C54-4E7D-9E93-3FFA026C3F49}" type="presParOf" srcId="{D6BAE0BF-A3D4-4A46-B71D-3FAC6D875D51}" destId="{367E4561-A977-42EF-82B3-3EC94579E603}" srcOrd="1" destOrd="0" presId="urn:microsoft.com/office/officeart/2009/3/layout/HorizontalOrganizationChart"/>
    <dgm:cxn modelId="{FDBDA403-6F47-46BF-AD9A-E0313F98EA57}" type="presParOf" srcId="{D6BAE0BF-A3D4-4A46-B71D-3FAC6D875D51}" destId="{47C2957C-71C4-4A79-A526-5F7042D7FA23}" srcOrd="2" destOrd="0" presId="urn:microsoft.com/office/officeart/2009/3/layout/HorizontalOrganizationChart"/>
    <dgm:cxn modelId="{A3823317-E758-4C70-BE96-122A0F41A147}" type="presParOf" srcId="{6DBBA4E6-EBF2-400C-AB36-911A654F4539}" destId="{420F2691-90D6-4EA6-8AA1-E9027329A6D7}" srcOrd="10" destOrd="0" presId="urn:microsoft.com/office/officeart/2009/3/layout/HorizontalOrganizationChart"/>
    <dgm:cxn modelId="{396EA40F-3AAF-41BF-B5FF-F3077E31DB77}" type="presParOf" srcId="{6DBBA4E6-EBF2-400C-AB36-911A654F4539}" destId="{6ABD6A62-F869-4B9A-87F9-0993F4993C14}" srcOrd="11" destOrd="0" presId="urn:microsoft.com/office/officeart/2009/3/layout/HorizontalOrganizationChart"/>
    <dgm:cxn modelId="{587E40ED-A62C-49DE-9B10-2881D3988697}" type="presParOf" srcId="{6ABD6A62-F869-4B9A-87F9-0993F4993C14}" destId="{294F4C1F-E060-40E3-B68D-89D208A463E7}" srcOrd="0" destOrd="0" presId="urn:microsoft.com/office/officeart/2009/3/layout/HorizontalOrganizationChart"/>
    <dgm:cxn modelId="{516AF47C-6D54-41FB-85FF-DA5E36503D96}" type="presParOf" srcId="{294F4C1F-E060-40E3-B68D-89D208A463E7}" destId="{68D79F8D-7753-4C68-B244-650B415E095A}" srcOrd="0" destOrd="0" presId="urn:microsoft.com/office/officeart/2009/3/layout/HorizontalOrganizationChart"/>
    <dgm:cxn modelId="{F15A020D-81A4-413C-AB3F-E34907E06D15}" type="presParOf" srcId="{294F4C1F-E060-40E3-B68D-89D208A463E7}" destId="{36DF8F93-F358-4EF1-B881-595C4F153E52}" srcOrd="1" destOrd="0" presId="urn:microsoft.com/office/officeart/2009/3/layout/HorizontalOrganizationChart"/>
    <dgm:cxn modelId="{024035F3-D938-4343-87F9-B540A0E1B37B}" type="presParOf" srcId="{6ABD6A62-F869-4B9A-87F9-0993F4993C14}" destId="{DE36B243-C97F-4DB0-9EB9-B3E67A8B7AA1}" srcOrd="1" destOrd="0" presId="urn:microsoft.com/office/officeart/2009/3/layout/HorizontalOrganizationChart"/>
    <dgm:cxn modelId="{085D00F2-9185-439C-9517-523D56E6409B}" type="presParOf" srcId="{6ABD6A62-F869-4B9A-87F9-0993F4993C14}" destId="{821FB7F3-B88A-4240-A83B-E537E89726CE}" srcOrd="2" destOrd="0" presId="urn:microsoft.com/office/officeart/2009/3/layout/HorizontalOrganizationChart"/>
    <dgm:cxn modelId="{37954076-498C-45BC-BF84-8F95E1DFA6B0}" type="presParOf" srcId="{6F69A996-B35E-4AFD-9164-A8C437332AF3}" destId="{0EC43A97-AF6C-463B-9F7B-4313D33328B1}" srcOrd="2" destOrd="0" presId="urn:microsoft.com/office/officeart/2009/3/layout/HorizontalOrganizationChart"/>
    <dgm:cxn modelId="{BEF1EC5C-FAA4-4A43-87D1-F4966609CF8C}" type="presParOf" srcId="{261BFE30-9F47-44A3-A456-3E06B3C6C7CC}" destId="{7083A08F-73BB-4296-8583-24EB038D4E06}" srcOrd="4" destOrd="0" presId="urn:microsoft.com/office/officeart/2009/3/layout/HorizontalOrganizationChart"/>
    <dgm:cxn modelId="{479A9A85-EFC7-4FEA-9E40-DD1093097D09}" type="presParOf" srcId="{261BFE30-9F47-44A3-A456-3E06B3C6C7CC}" destId="{344891E3-1F24-46ED-8170-F3E55EEC2893}" srcOrd="5" destOrd="0" presId="urn:microsoft.com/office/officeart/2009/3/layout/HorizontalOrganizationChart"/>
    <dgm:cxn modelId="{23A88989-3913-436E-8F21-A2F74B92734B}" type="presParOf" srcId="{344891E3-1F24-46ED-8170-F3E55EEC2893}" destId="{72A8F43B-8041-4630-AB17-83AC46FD1189}" srcOrd="0" destOrd="0" presId="urn:microsoft.com/office/officeart/2009/3/layout/HorizontalOrganizationChart"/>
    <dgm:cxn modelId="{3BABFF57-7E15-43F7-953B-5CC4ABE76BE0}" type="presParOf" srcId="{72A8F43B-8041-4630-AB17-83AC46FD1189}" destId="{D6F0F46C-FEE5-48E9-B9FC-0ECBDA3EBA84}" srcOrd="0" destOrd="0" presId="urn:microsoft.com/office/officeart/2009/3/layout/HorizontalOrganizationChart"/>
    <dgm:cxn modelId="{704A6075-7A4A-4DA0-AA1C-7F63068B25CE}" type="presParOf" srcId="{72A8F43B-8041-4630-AB17-83AC46FD1189}" destId="{680D3A77-F296-4E4B-B8AA-1E9B6375C2B3}" srcOrd="1" destOrd="0" presId="urn:microsoft.com/office/officeart/2009/3/layout/HorizontalOrganizationChart"/>
    <dgm:cxn modelId="{4292C3E6-8497-4911-BC56-46D75D6AC753}" type="presParOf" srcId="{344891E3-1F24-46ED-8170-F3E55EEC2893}" destId="{DAC8A7FF-65D5-4652-8E78-A5DE94ECEC71}" srcOrd="1" destOrd="0" presId="urn:microsoft.com/office/officeart/2009/3/layout/HorizontalOrganizationChart"/>
    <dgm:cxn modelId="{150904AD-9449-47B9-B1AF-10CC518698C7}" type="presParOf" srcId="{344891E3-1F24-46ED-8170-F3E55EEC2893}" destId="{FC5A11A3-B216-481E-A31B-4BDCF8839E0D}" srcOrd="2" destOrd="0" presId="urn:microsoft.com/office/officeart/2009/3/layout/HorizontalOrganizationChart"/>
    <dgm:cxn modelId="{B933E581-42B9-406F-AC5B-C95760762DAA}" type="presParOf" srcId="{B1717C87-7FC3-44CF-B274-777B25AD0F30}" destId="{72CA31FA-30DD-4EF2-8A83-495974EC718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0E36B-43E4-42DD-B8C8-56A7DFCC8CE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0F0F4D1-9DDA-48B6-928D-17F408F09C87}">
      <dgm:prSet phldrT="[Text]" custT="1"/>
      <dgm:spPr/>
      <dgm:t>
        <a:bodyPr/>
        <a:lstStyle/>
        <a:p>
          <a:r>
            <a:rPr lang="en-IN" sz="2000" b="1" dirty="0" err="1">
              <a:latin typeface="Lato Black" panose="020F0A02020204030203" pitchFamily="34" charset="0"/>
            </a:rPr>
            <a:t>ExeCom</a:t>
          </a:r>
          <a:r>
            <a:rPr lang="en-IN" sz="2000" b="1" dirty="0">
              <a:latin typeface="Lato Black" panose="020F0A02020204030203" pitchFamily="34" charset="0"/>
            </a:rPr>
            <a:t> Transition</a:t>
          </a:r>
        </a:p>
      </dgm:t>
    </dgm:pt>
    <dgm:pt modelId="{FFBE3A39-BEF2-4020-B578-E57B6E95F9F4}" type="parTrans" cxnId="{113C61CA-0809-4286-9F70-498631B663E8}">
      <dgm:prSet/>
      <dgm:spPr/>
      <dgm:t>
        <a:bodyPr/>
        <a:lstStyle/>
        <a:p>
          <a:endParaRPr lang="en-IN"/>
        </a:p>
      </dgm:t>
    </dgm:pt>
    <dgm:pt modelId="{0021808C-F73C-4EF1-84F6-80B62FD4EC9C}" type="sibTrans" cxnId="{113C61CA-0809-4286-9F70-498631B663E8}">
      <dgm:prSet/>
      <dgm:spPr/>
      <dgm:t>
        <a:bodyPr/>
        <a:lstStyle/>
        <a:p>
          <a:endParaRPr lang="en-IN" sz="4400" b="1">
            <a:latin typeface="Lato Black" panose="020F0A02020204030203" pitchFamily="34" charset="0"/>
          </a:endParaRPr>
        </a:p>
      </dgm:t>
    </dgm:pt>
    <dgm:pt modelId="{47B9587D-3AFD-43F9-BBA3-C6B3B16212CA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EC &amp; GB Meeting</a:t>
          </a:r>
        </a:p>
      </dgm:t>
    </dgm:pt>
    <dgm:pt modelId="{F7D37FE3-A8B4-4A10-A66F-3378A88B5140}" type="parTrans" cxnId="{C02809FD-9EDF-4885-9AF8-A3628D3ECE1D}">
      <dgm:prSet/>
      <dgm:spPr/>
      <dgm:t>
        <a:bodyPr/>
        <a:lstStyle/>
        <a:p>
          <a:endParaRPr lang="en-IN"/>
        </a:p>
      </dgm:t>
    </dgm:pt>
    <dgm:pt modelId="{F39F404D-36D2-4030-A958-2BF01024C8C5}" type="sibTrans" cxnId="{C02809FD-9EDF-4885-9AF8-A3628D3ECE1D}">
      <dgm:prSet/>
      <dgm:spPr/>
      <dgm:t>
        <a:bodyPr/>
        <a:lstStyle/>
        <a:p>
          <a:endParaRPr lang="en-IN" sz="4000"/>
        </a:p>
      </dgm:t>
    </dgm:pt>
    <dgm:pt modelId="{9BDD442C-CF65-4A15-ACAD-69161BB7F6A7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Action Plan</a:t>
          </a:r>
        </a:p>
      </dgm:t>
    </dgm:pt>
    <dgm:pt modelId="{338A2943-D4F2-4FCD-88A5-807D54EC718E}" type="parTrans" cxnId="{E7A03838-DE55-41A8-85DA-55ECA38095EE}">
      <dgm:prSet/>
      <dgm:spPr/>
      <dgm:t>
        <a:bodyPr/>
        <a:lstStyle/>
        <a:p>
          <a:endParaRPr lang="en-IN"/>
        </a:p>
      </dgm:t>
    </dgm:pt>
    <dgm:pt modelId="{EC6DACAD-C7B8-4C9C-9DAC-65907B74523A}" type="sibTrans" cxnId="{E7A03838-DE55-41A8-85DA-55ECA38095EE}">
      <dgm:prSet/>
      <dgm:spPr/>
      <dgm:t>
        <a:bodyPr/>
        <a:lstStyle/>
        <a:p>
          <a:endParaRPr lang="en-IN" sz="4000"/>
        </a:p>
      </dgm:t>
    </dgm:pt>
    <dgm:pt modelId="{AB4B0002-1C22-46B3-958C-4C8444919CF2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Sub </a:t>
          </a:r>
          <a:r>
            <a:rPr lang="en-IN" sz="1800" b="1" dirty="0">
              <a:latin typeface="Lato Black" panose="020F0A02020204030203" pitchFamily="34" charset="0"/>
            </a:rPr>
            <a:t>Committee</a:t>
          </a:r>
        </a:p>
      </dgm:t>
    </dgm:pt>
    <dgm:pt modelId="{7702B8BE-D38A-42B1-91C3-2995934943CB}" type="parTrans" cxnId="{5633FAA0-7679-44F1-8428-52AABF4CE656}">
      <dgm:prSet/>
      <dgm:spPr/>
      <dgm:t>
        <a:bodyPr/>
        <a:lstStyle/>
        <a:p>
          <a:endParaRPr lang="en-IN"/>
        </a:p>
      </dgm:t>
    </dgm:pt>
    <dgm:pt modelId="{1EA3540D-CDA0-4C73-BCEA-732C3A2898D3}" type="sibTrans" cxnId="{5633FAA0-7679-44F1-8428-52AABF4CE656}">
      <dgm:prSet/>
      <dgm:spPr/>
      <dgm:t>
        <a:bodyPr/>
        <a:lstStyle/>
        <a:p>
          <a:endParaRPr lang="en-IN" sz="4000"/>
        </a:p>
      </dgm:t>
    </dgm:pt>
    <dgm:pt modelId="{4A732EB3-34AB-4EC7-B938-6BD2ADAFA4C9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Monthly EC</a:t>
          </a:r>
        </a:p>
      </dgm:t>
    </dgm:pt>
    <dgm:pt modelId="{043DCBFA-7BC9-4A48-99BC-5470270EA939}" type="parTrans" cxnId="{7CB0474B-EF04-4E19-BDD7-3994D8613404}">
      <dgm:prSet/>
      <dgm:spPr/>
      <dgm:t>
        <a:bodyPr/>
        <a:lstStyle/>
        <a:p>
          <a:endParaRPr lang="en-IN"/>
        </a:p>
      </dgm:t>
    </dgm:pt>
    <dgm:pt modelId="{AC749D95-BEA5-4928-8F22-72DB114FF4AB}" type="sibTrans" cxnId="{7CB0474B-EF04-4E19-BDD7-3994D8613404}">
      <dgm:prSet/>
      <dgm:spPr/>
      <dgm:t>
        <a:bodyPr/>
        <a:lstStyle/>
        <a:p>
          <a:endParaRPr lang="en-IN" sz="4000"/>
        </a:p>
      </dgm:t>
    </dgm:pt>
    <dgm:pt modelId="{2870936A-A4AB-4E0B-AE1B-4ABC912B792F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Report &amp; Document</a:t>
          </a:r>
        </a:p>
      </dgm:t>
    </dgm:pt>
    <dgm:pt modelId="{136879BE-F5B8-47B3-B78E-3563A55F31C7}" type="parTrans" cxnId="{914EFE38-E1D9-4887-84C0-EBE43574EF00}">
      <dgm:prSet/>
      <dgm:spPr/>
      <dgm:t>
        <a:bodyPr/>
        <a:lstStyle/>
        <a:p>
          <a:endParaRPr lang="en-IN"/>
        </a:p>
      </dgm:t>
    </dgm:pt>
    <dgm:pt modelId="{1CBA6D9D-381B-4C33-BF62-2DAE842B10CD}" type="sibTrans" cxnId="{914EFE38-E1D9-4887-84C0-EBE43574EF00}">
      <dgm:prSet/>
      <dgm:spPr/>
      <dgm:t>
        <a:bodyPr/>
        <a:lstStyle/>
        <a:p>
          <a:endParaRPr lang="en-IN" sz="4000"/>
        </a:p>
      </dgm:t>
    </dgm:pt>
    <dgm:pt modelId="{A1F6B119-2FDA-412E-AFF2-0E9681CEE3CC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New EC Selection</a:t>
          </a:r>
        </a:p>
      </dgm:t>
    </dgm:pt>
    <dgm:pt modelId="{F05C43A1-B559-4311-AA59-B59FB9CAE41B}" type="parTrans" cxnId="{8759B3CC-6AC7-4BE8-A5E4-65C342886423}">
      <dgm:prSet/>
      <dgm:spPr/>
      <dgm:t>
        <a:bodyPr/>
        <a:lstStyle/>
        <a:p>
          <a:endParaRPr lang="en-IN"/>
        </a:p>
      </dgm:t>
    </dgm:pt>
    <dgm:pt modelId="{2F9F8714-C711-4C1F-B1B8-01FE074BA92A}" type="sibTrans" cxnId="{8759B3CC-6AC7-4BE8-A5E4-65C342886423}">
      <dgm:prSet/>
      <dgm:spPr/>
      <dgm:t>
        <a:bodyPr/>
        <a:lstStyle/>
        <a:p>
          <a:endParaRPr lang="en-IN" sz="4000"/>
        </a:p>
      </dgm:t>
    </dgm:pt>
    <dgm:pt modelId="{61A865B7-65EF-4E43-8BFE-73B058415E1A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Train Them</a:t>
          </a:r>
        </a:p>
      </dgm:t>
    </dgm:pt>
    <dgm:pt modelId="{6234C3A2-8ECC-45BE-AB2D-63EBE7578DBF}" type="parTrans" cxnId="{45543B07-7500-4643-B040-6D59CB549E26}">
      <dgm:prSet/>
      <dgm:spPr/>
      <dgm:t>
        <a:bodyPr/>
        <a:lstStyle/>
        <a:p>
          <a:endParaRPr lang="en-IN"/>
        </a:p>
      </dgm:t>
    </dgm:pt>
    <dgm:pt modelId="{87493EB9-A28B-4C9F-8AA6-137833D70EBE}" type="sibTrans" cxnId="{45543B07-7500-4643-B040-6D59CB549E26}">
      <dgm:prSet/>
      <dgm:spPr/>
      <dgm:t>
        <a:bodyPr/>
        <a:lstStyle/>
        <a:p>
          <a:endParaRPr lang="en-IN" sz="4000"/>
        </a:p>
      </dgm:t>
    </dgm:pt>
    <dgm:pt modelId="{CC6B7D9D-34EA-4B42-8CEB-DB773FB99003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Evaluation</a:t>
          </a:r>
        </a:p>
      </dgm:t>
    </dgm:pt>
    <dgm:pt modelId="{8FBEC5E7-5631-412B-B804-3505E93BADC6}" type="parTrans" cxnId="{67941E55-D70A-4377-90E6-6BD852FA1A1C}">
      <dgm:prSet/>
      <dgm:spPr/>
      <dgm:t>
        <a:bodyPr/>
        <a:lstStyle/>
        <a:p>
          <a:endParaRPr lang="en-IN"/>
        </a:p>
      </dgm:t>
    </dgm:pt>
    <dgm:pt modelId="{B72BC323-78C5-40D5-9A11-1A182C3FD9F5}" type="sibTrans" cxnId="{67941E55-D70A-4377-90E6-6BD852FA1A1C}">
      <dgm:prSet/>
      <dgm:spPr/>
      <dgm:t>
        <a:bodyPr/>
        <a:lstStyle/>
        <a:p>
          <a:endParaRPr lang="en-IN" sz="4000"/>
        </a:p>
      </dgm:t>
    </dgm:pt>
    <dgm:pt modelId="{D81314F4-D571-433A-B61F-21E0BC0DA014}">
      <dgm:prSet phldrT="[Text]" custT="1"/>
      <dgm:spPr/>
      <dgm:t>
        <a:bodyPr/>
        <a:lstStyle/>
        <a:p>
          <a:r>
            <a:rPr lang="en-IN" sz="2000" b="1" dirty="0">
              <a:latin typeface="Lato Black" panose="020F0A02020204030203" pitchFamily="34" charset="0"/>
            </a:rPr>
            <a:t>Annual Report</a:t>
          </a:r>
        </a:p>
      </dgm:t>
    </dgm:pt>
    <dgm:pt modelId="{06676AE1-EE4D-4273-BD96-C2F433C5B32A}" type="parTrans" cxnId="{D2005774-BF7B-4EB8-8248-27DB225F9428}">
      <dgm:prSet/>
      <dgm:spPr/>
      <dgm:t>
        <a:bodyPr/>
        <a:lstStyle/>
        <a:p>
          <a:endParaRPr lang="en-IN"/>
        </a:p>
      </dgm:t>
    </dgm:pt>
    <dgm:pt modelId="{2E3B7FDE-1A0F-47D8-8E03-4FA3333461EA}" type="sibTrans" cxnId="{D2005774-BF7B-4EB8-8248-27DB225F9428}">
      <dgm:prSet/>
      <dgm:spPr/>
      <dgm:t>
        <a:bodyPr/>
        <a:lstStyle/>
        <a:p>
          <a:endParaRPr lang="en-IN" sz="4000"/>
        </a:p>
      </dgm:t>
    </dgm:pt>
    <dgm:pt modelId="{617D0A39-337F-4AC8-8B69-D004BDF924C0}" type="pres">
      <dgm:prSet presAssocID="{FA50E36B-43E4-42DD-B8C8-56A7DFCC8CE6}" presName="Name0" presStyleCnt="0">
        <dgm:presLayoutVars>
          <dgm:dir/>
          <dgm:resizeHandles val="exact"/>
        </dgm:presLayoutVars>
      </dgm:prSet>
      <dgm:spPr/>
    </dgm:pt>
    <dgm:pt modelId="{2C00F841-0B82-4A08-946C-0E08F65ADDF7}" type="pres">
      <dgm:prSet presAssocID="{FA50E36B-43E4-42DD-B8C8-56A7DFCC8CE6}" presName="cycle" presStyleCnt="0"/>
      <dgm:spPr/>
    </dgm:pt>
    <dgm:pt modelId="{B2541041-AE26-424E-824B-87AABD3C0F06}" type="pres">
      <dgm:prSet presAssocID="{B0F0F4D1-9DDA-48B6-928D-17F408F09C87}" presName="nodeFirstNode" presStyleLbl="node1" presStyleIdx="0" presStyleCnt="10">
        <dgm:presLayoutVars>
          <dgm:bulletEnabled val="1"/>
        </dgm:presLayoutVars>
      </dgm:prSet>
      <dgm:spPr/>
    </dgm:pt>
    <dgm:pt modelId="{95357A4D-2748-4554-B6A6-2EBFD4D725F9}" type="pres">
      <dgm:prSet presAssocID="{0021808C-F73C-4EF1-84F6-80B62FD4EC9C}" presName="sibTransFirstNode" presStyleLbl="bgShp" presStyleIdx="0" presStyleCnt="1"/>
      <dgm:spPr/>
    </dgm:pt>
    <dgm:pt modelId="{2FAE9204-1065-492C-9A79-2052F6333359}" type="pres">
      <dgm:prSet presAssocID="{47B9587D-3AFD-43F9-BBA3-C6B3B16212CA}" presName="nodeFollowingNodes" presStyleLbl="node1" presStyleIdx="1" presStyleCnt="10">
        <dgm:presLayoutVars>
          <dgm:bulletEnabled val="1"/>
        </dgm:presLayoutVars>
      </dgm:prSet>
      <dgm:spPr/>
    </dgm:pt>
    <dgm:pt modelId="{9378244E-0532-4A25-9FE7-D27E0A3CEC99}" type="pres">
      <dgm:prSet presAssocID="{9BDD442C-CF65-4A15-ACAD-69161BB7F6A7}" presName="nodeFollowingNodes" presStyleLbl="node1" presStyleIdx="2" presStyleCnt="10">
        <dgm:presLayoutVars>
          <dgm:bulletEnabled val="1"/>
        </dgm:presLayoutVars>
      </dgm:prSet>
      <dgm:spPr/>
    </dgm:pt>
    <dgm:pt modelId="{39ADE0AE-5B45-4B1E-B27B-70FEE403C2E3}" type="pres">
      <dgm:prSet presAssocID="{AB4B0002-1C22-46B3-958C-4C8444919CF2}" presName="nodeFollowingNodes" presStyleLbl="node1" presStyleIdx="3" presStyleCnt="10">
        <dgm:presLayoutVars>
          <dgm:bulletEnabled val="1"/>
        </dgm:presLayoutVars>
      </dgm:prSet>
      <dgm:spPr/>
    </dgm:pt>
    <dgm:pt modelId="{A818D640-A66C-431A-9E4B-267E7EA9B766}" type="pres">
      <dgm:prSet presAssocID="{4A732EB3-34AB-4EC7-B938-6BD2ADAFA4C9}" presName="nodeFollowingNodes" presStyleLbl="node1" presStyleIdx="4" presStyleCnt="10">
        <dgm:presLayoutVars>
          <dgm:bulletEnabled val="1"/>
        </dgm:presLayoutVars>
      </dgm:prSet>
      <dgm:spPr/>
    </dgm:pt>
    <dgm:pt modelId="{E565704E-5A40-47FB-9C46-77EDC46AC210}" type="pres">
      <dgm:prSet presAssocID="{2870936A-A4AB-4E0B-AE1B-4ABC912B792F}" presName="nodeFollowingNodes" presStyleLbl="node1" presStyleIdx="5" presStyleCnt="10">
        <dgm:presLayoutVars>
          <dgm:bulletEnabled val="1"/>
        </dgm:presLayoutVars>
      </dgm:prSet>
      <dgm:spPr/>
    </dgm:pt>
    <dgm:pt modelId="{D3361A91-1A1F-43A2-A1B1-0B28BC35CB7E}" type="pres">
      <dgm:prSet presAssocID="{A1F6B119-2FDA-412E-AFF2-0E9681CEE3CC}" presName="nodeFollowingNodes" presStyleLbl="node1" presStyleIdx="6" presStyleCnt="10">
        <dgm:presLayoutVars>
          <dgm:bulletEnabled val="1"/>
        </dgm:presLayoutVars>
      </dgm:prSet>
      <dgm:spPr/>
    </dgm:pt>
    <dgm:pt modelId="{0645DAD7-0BFF-4910-85AB-321D0B12FD7B}" type="pres">
      <dgm:prSet presAssocID="{61A865B7-65EF-4E43-8BFE-73B058415E1A}" presName="nodeFollowingNodes" presStyleLbl="node1" presStyleIdx="7" presStyleCnt="10">
        <dgm:presLayoutVars>
          <dgm:bulletEnabled val="1"/>
        </dgm:presLayoutVars>
      </dgm:prSet>
      <dgm:spPr/>
    </dgm:pt>
    <dgm:pt modelId="{3452A0DB-037A-4E49-8403-ED08BDC6A157}" type="pres">
      <dgm:prSet presAssocID="{CC6B7D9D-34EA-4B42-8CEB-DB773FB99003}" presName="nodeFollowingNodes" presStyleLbl="node1" presStyleIdx="8" presStyleCnt="10">
        <dgm:presLayoutVars>
          <dgm:bulletEnabled val="1"/>
        </dgm:presLayoutVars>
      </dgm:prSet>
      <dgm:spPr/>
    </dgm:pt>
    <dgm:pt modelId="{F0DD5128-F0DF-432E-829D-178069B41875}" type="pres">
      <dgm:prSet presAssocID="{D81314F4-D571-433A-B61F-21E0BC0DA014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45543B07-7500-4643-B040-6D59CB549E26}" srcId="{FA50E36B-43E4-42DD-B8C8-56A7DFCC8CE6}" destId="{61A865B7-65EF-4E43-8BFE-73B058415E1A}" srcOrd="7" destOrd="0" parTransId="{6234C3A2-8ECC-45BE-AB2D-63EBE7578DBF}" sibTransId="{87493EB9-A28B-4C9F-8AA6-137833D70EBE}"/>
    <dgm:cxn modelId="{F56F571D-4DB5-403B-9E15-2CAF4F3C518E}" type="presOf" srcId="{47B9587D-3AFD-43F9-BBA3-C6B3B16212CA}" destId="{2FAE9204-1065-492C-9A79-2052F6333359}" srcOrd="0" destOrd="0" presId="urn:microsoft.com/office/officeart/2005/8/layout/cycle3"/>
    <dgm:cxn modelId="{325D2B31-5E47-49DE-87BE-CC756D8D4EBB}" type="presOf" srcId="{CC6B7D9D-34EA-4B42-8CEB-DB773FB99003}" destId="{3452A0DB-037A-4E49-8403-ED08BDC6A157}" srcOrd="0" destOrd="0" presId="urn:microsoft.com/office/officeart/2005/8/layout/cycle3"/>
    <dgm:cxn modelId="{E7A03838-DE55-41A8-85DA-55ECA38095EE}" srcId="{FA50E36B-43E4-42DD-B8C8-56A7DFCC8CE6}" destId="{9BDD442C-CF65-4A15-ACAD-69161BB7F6A7}" srcOrd="2" destOrd="0" parTransId="{338A2943-D4F2-4FCD-88A5-807D54EC718E}" sibTransId="{EC6DACAD-C7B8-4C9C-9DAC-65907B74523A}"/>
    <dgm:cxn modelId="{914EFE38-E1D9-4887-84C0-EBE43574EF00}" srcId="{FA50E36B-43E4-42DD-B8C8-56A7DFCC8CE6}" destId="{2870936A-A4AB-4E0B-AE1B-4ABC912B792F}" srcOrd="5" destOrd="0" parTransId="{136879BE-F5B8-47B3-B78E-3563A55F31C7}" sibTransId="{1CBA6D9D-381B-4C33-BF62-2DAE842B10CD}"/>
    <dgm:cxn modelId="{71A1CF5B-DC14-4FE7-AB03-4F3A3BA6B0FA}" type="presOf" srcId="{9BDD442C-CF65-4A15-ACAD-69161BB7F6A7}" destId="{9378244E-0532-4A25-9FE7-D27E0A3CEC99}" srcOrd="0" destOrd="0" presId="urn:microsoft.com/office/officeart/2005/8/layout/cycle3"/>
    <dgm:cxn modelId="{376EA769-42E0-46C2-AFB8-22F438704534}" type="presOf" srcId="{61A865B7-65EF-4E43-8BFE-73B058415E1A}" destId="{0645DAD7-0BFF-4910-85AB-321D0B12FD7B}" srcOrd="0" destOrd="0" presId="urn:microsoft.com/office/officeart/2005/8/layout/cycle3"/>
    <dgm:cxn modelId="{7CB0474B-EF04-4E19-BDD7-3994D8613404}" srcId="{FA50E36B-43E4-42DD-B8C8-56A7DFCC8CE6}" destId="{4A732EB3-34AB-4EC7-B938-6BD2ADAFA4C9}" srcOrd="4" destOrd="0" parTransId="{043DCBFA-7BC9-4A48-99BC-5470270EA939}" sibTransId="{AC749D95-BEA5-4928-8F22-72DB114FF4AB}"/>
    <dgm:cxn modelId="{BE42024E-187B-4615-8736-67E15647EC40}" type="presOf" srcId="{AB4B0002-1C22-46B3-958C-4C8444919CF2}" destId="{39ADE0AE-5B45-4B1E-B27B-70FEE403C2E3}" srcOrd="0" destOrd="0" presId="urn:microsoft.com/office/officeart/2005/8/layout/cycle3"/>
    <dgm:cxn modelId="{4337FE4F-3E81-4260-B787-95AB95C996E7}" type="presOf" srcId="{D81314F4-D571-433A-B61F-21E0BC0DA014}" destId="{F0DD5128-F0DF-432E-829D-178069B41875}" srcOrd="0" destOrd="0" presId="urn:microsoft.com/office/officeart/2005/8/layout/cycle3"/>
    <dgm:cxn modelId="{C3D6A772-5B2E-48AC-B9EF-A149C750688B}" type="presOf" srcId="{0021808C-F73C-4EF1-84F6-80B62FD4EC9C}" destId="{95357A4D-2748-4554-B6A6-2EBFD4D725F9}" srcOrd="0" destOrd="0" presId="urn:microsoft.com/office/officeart/2005/8/layout/cycle3"/>
    <dgm:cxn modelId="{D2005774-BF7B-4EB8-8248-27DB225F9428}" srcId="{FA50E36B-43E4-42DD-B8C8-56A7DFCC8CE6}" destId="{D81314F4-D571-433A-B61F-21E0BC0DA014}" srcOrd="9" destOrd="0" parTransId="{06676AE1-EE4D-4273-BD96-C2F433C5B32A}" sibTransId="{2E3B7FDE-1A0F-47D8-8E03-4FA3333461EA}"/>
    <dgm:cxn modelId="{67941E55-D70A-4377-90E6-6BD852FA1A1C}" srcId="{FA50E36B-43E4-42DD-B8C8-56A7DFCC8CE6}" destId="{CC6B7D9D-34EA-4B42-8CEB-DB773FB99003}" srcOrd="8" destOrd="0" parTransId="{8FBEC5E7-5631-412B-B804-3505E93BADC6}" sibTransId="{B72BC323-78C5-40D5-9A11-1A182C3FD9F5}"/>
    <dgm:cxn modelId="{8CBDED83-B845-46A6-AD0F-A4522C97E460}" type="presOf" srcId="{2870936A-A4AB-4E0B-AE1B-4ABC912B792F}" destId="{E565704E-5A40-47FB-9C46-77EDC46AC210}" srcOrd="0" destOrd="0" presId="urn:microsoft.com/office/officeart/2005/8/layout/cycle3"/>
    <dgm:cxn modelId="{5633FAA0-7679-44F1-8428-52AABF4CE656}" srcId="{FA50E36B-43E4-42DD-B8C8-56A7DFCC8CE6}" destId="{AB4B0002-1C22-46B3-958C-4C8444919CF2}" srcOrd="3" destOrd="0" parTransId="{7702B8BE-D38A-42B1-91C3-2995934943CB}" sibTransId="{1EA3540D-CDA0-4C73-BCEA-732C3A2898D3}"/>
    <dgm:cxn modelId="{113C61CA-0809-4286-9F70-498631B663E8}" srcId="{FA50E36B-43E4-42DD-B8C8-56A7DFCC8CE6}" destId="{B0F0F4D1-9DDA-48B6-928D-17F408F09C87}" srcOrd="0" destOrd="0" parTransId="{FFBE3A39-BEF2-4020-B578-E57B6E95F9F4}" sibTransId="{0021808C-F73C-4EF1-84F6-80B62FD4EC9C}"/>
    <dgm:cxn modelId="{8759B3CC-6AC7-4BE8-A5E4-65C342886423}" srcId="{FA50E36B-43E4-42DD-B8C8-56A7DFCC8CE6}" destId="{A1F6B119-2FDA-412E-AFF2-0E9681CEE3CC}" srcOrd="6" destOrd="0" parTransId="{F05C43A1-B559-4311-AA59-B59FB9CAE41B}" sibTransId="{2F9F8714-C711-4C1F-B1B8-01FE074BA92A}"/>
    <dgm:cxn modelId="{AD14C0CD-6CA2-43EB-A5E1-4D66AAE1365D}" type="presOf" srcId="{B0F0F4D1-9DDA-48B6-928D-17F408F09C87}" destId="{B2541041-AE26-424E-824B-87AABD3C0F06}" srcOrd="0" destOrd="0" presId="urn:microsoft.com/office/officeart/2005/8/layout/cycle3"/>
    <dgm:cxn modelId="{CFF62CE5-AFEC-4ABF-835E-C66A493592A8}" type="presOf" srcId="{4A732EB3-34AB-4EC7-B938-6BD2ADAFA4C9}" destId="{A818D640-A66C-431A-9E4B-267E7EA9B766}" srcOrd="0" destOrd="0" presId="urn:microsoft.com/office/officeart/2005/8/layout/cycle3"/>
    <dgm:cxn modelId="{CF3FDEE6-CF3E-454C-B80B-F47FEC943A65}" type="presOf" srcId="{FA50E36B-43E4-42DD-B8C8-56A7DFCC8CE6}" destId="{617D0A39-337F-4AC8-8B69-D004BDF924C0}" srcOrd="0" destOrd="0" presId="urn:microsoft.com/office/officeart/2005/8/layout/cycle3"/>
    <dgm:cxn modelId="{0DFBFAF6-DA9B-43B6-8CF4-D89AEE92D5B6}" type="presOf" srcId="{A1F6B119-2FDA-412E-AFF2-0E9681CEE3CC}" destId="{D3361A91-1A1F-43A2-A1B1-0B28BC35CB7E}" srcOrd="0" destOrd="0" presId="urn:microsoft.com/office/officeart/2005/8/layout/cycle3"/>
    <dgm:cxn modelId="{C02809FD-9EDF-4885-9AF8-A3628D3ECE1D}" srcId="{FA50E36B-43E4-42DD-B8C8-56A7DFCC8CE6}" destId="{47B9587D-3AFD-43F9-BBA3-C6B3B16212CA}" srcOrd="1" destOrd="0" parTransId="{F7D37FE3-A8B4-4A10-A66F-3378A88B5140}" sibTransId="{F39F404D-36D2-4030-A958-2BF01024C8C5}"/>
    <dgm:cxn modelId="{9C0E0B7E-4EDB-42F1-8D73-A0D4035D4230}" type="presParOf" srcId="{617D0A39-337F-4AC8-8B69-D004BDF924C0}" destId="{2C00F841-0B82-4A08-946C-0E08F65ADDF7}" srcOrd="0" destOrd="0" presId="urn:microsoft.com/office/officeart/2005/8/layout/cycle3"/>
    <dgm:cxn modelId="{766CB7D1-BF5C-4E77-BB49-2D1D20C158CA}" type="presParOf" srcId="{2C00F841-0B82-4A08-946C-0E08F65ADDF7}" destId="{B2541041-AE26-424E-824B-87AABD3C0F06}" srcOrd="0" destOrd="0" presId="urn:microsoft.com/office/officeart/2005/8/layout/cycle3"/>
    <dgm:cxn modelId="{7D488AFA-5AAB-4722-B98D-565D63F6001C}" type="presParOf" srcId="{2C00F841-0B82-4A08-946C-0E08F65ADDF7}" destId="{95357A4D-2748-4554-B6A6-2EBFD4D725F9}" srcOrd="1" destOrd="0" presId="urn:microsoft.com/office/officeart/2005/8/layout/cycle3"/>
    <dgm:cxn modelId="{DE95B264-269E-4CDF-AF9B-FCFB12599AC0}" type="presParOf" srcId="{2C00F841-0B82-4A08-946C-0E08F65ADDF7}" destId="{2FAE9204-1065-492C-9A79-2052F6333359}" srcOrd="2" destOrd="0" presId="urn:microsoft.com/office/officeart/2005/8/layout/cycle3"/>
    <dgm:cxn modelId="{D179EB69-3B88-4C6F-ABA2-C3D1AD39C466}" type="presParOf" srcId="{2C00F841-0B82-4A08-946C-0E08F65ADDF7}" destId="{9378244E-0532-4A25-9FE7-D27E0A3CEC99}" srcOrd="3" destOrd="0" presId="urn:microsoft.com/office/officeart/2005/8/layout/cycle3"/>
    <dgm:cxn modelId="{24EB6D5E-86B7-44B1-A40B-83B3D08CB4A8}" type="presParOf" srcId="{2C00F841-0B82-4A08-946C-0E08F65ADDF7}" destId="{39ADE0AE-5B45-4B1E-B27B-70FEE403C2E3}" srcOrd="4" destOrd="0" presId="urn:microsoft.com/office/officeart/2005/8/layout/cycle3"/>
    <dgm:cxn modelId="{2209850A-E38B-4F02-9B58-1B3C08364359}" type="presParOf" srcId="{2C00F841-0B82-4A08-946C-0E08F65ADDF7}" destId="{A818D640-A66C-431A-9E4B-267E7EA9B766}" srcOrd="5" destOrd="0" presId="urn:microsoft.com/office/officeart/2005/8/layout/cycle3"/>
    <dgm:cxn modelId="{F393CF88-742D-45B2-A4ED-E1AD41FC899C}" type="presParOf" srcId="{2C00F841-0B82-4A08-946C-0E08F65ADDF7}" destId="{E565704E-5A40-47FB-9C46-77EDC46AC210}" srcOrd="6" destOrd="0" presId="urn:microsoft.com/office/officeart/2005/8/layout/cycle3"/>
    <dgm:cxn modelId="{D9E49257-FD2F-41DC-8C59-EA0DDFB2CD3A}" type="presParOf" srcId="{2C00F841-0B82-4A08-946C-0E08F65ADDF7}" destId="{D3361A91-1A1F-43A2-A1B1-0B28BC35CB7E}" srcOrd="7" destOrd="0" presId="urn:microsoft.com/office/officeart/2005/8/layout/cycle3"/>
    <dgm:cxn modelId="{F0AC65A5-52CF-4C79-BC6A-92AA19FCA578}" type="presParOf" srcId="{2C00F841-0B82-4A08-946C-0E08F65ADDF7}" destId="{0645DAD7-0BFF-4910-85AB-321D0B12FD7B}" srcOrd="8" destOrd="0" presId="urn:microsoft.com/office/officeart/2005/8/layout/cycle3"/>
    <dgm:cxn modelId="{41F0A8C0-024F-42FB-B5FE-AD6703DAA360}" type="presParOf" srcId="{2C00F841-0B82-4A08-946C-0E08F65ADDF7}" destId="{3452A0DB-037A-4E49-8403-ED08BDC6A157}" srcOrd="9" destOrd="0" presId="urn:microsoft.com/office/officeart/2005/8/layout/cycle3"/>
    <dgm:cxn modelId="{CB0209AF-34AF-4F57-8EA0-BA43A6E0894C}" type="presParOf" srcId="{2C00F841-0B82-4A08-946C-0E08F65ADDF7}" destId="{F0DD5128-F0DF-432E-829D-178069B41875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BB054B-539A-486F-B40E-201871C3530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11A3FED-A3BC-4874-8170-8F754E20FC62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Rebate</a:t>
          </a:r>
        </a:p>
      </dgm:t>
    </dgm:pt>
    <dgm:pt modelId="{84EF0D57-B533-453D-86A2-8A9B3F6A42F1}" type="parTrans" cxnId="{C7B18473-9C1F-4CD5-897C-ED482FC58352}">
      <dgm:prSet/>
      <dgm:spPr/>
      <dgm:t>
        <a:bodyPr/>
        <a:lstStyle/>
        <a:p>
          <a:endParaRPr lang="en-IN"/>
        </a:p>
      </dgm:t>
    </dgm:pt>
    <dgm:pt modelId="{47800B00-D72C-4DA3-8380-E7CC9401097E}" type="sibTrans" cxnId="{C7B18473-9C1F-4CD5-897C-ED482FC58352}">
      <dgm:prSet/>
      <dgm:spPr/>
      <dgm:t>
        <a:bodyPr/>
        <a:lstStyle/>
        <a:p>
          <a:endParaRPr lang="en-IN"/>
        </a:p>
      </dgm:t>
    </dgm:pt>
    <dgm:pt modelId="{FAFDC8B4-A858-487D-A1A8-0F4A67F97A08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WIE</a:t>
          </a:r>
        </a:p>
      </dgm:t>
    </dgm:pt>
    <dgm:pt modelId="{CA8A4707-7808-40A7-AD4C-0C377D65AD88}" type="parTrans" cxnId="{78C6D471-9077-4661-8D4B-FB58AD448E34}">
      <dgm:prSet/>
      <dgm:spPr/>
      <dgm:t>
        <a:bodyPr/>
        <a:lstStyle/>
        <a:p>
          <a:endParaRPr lang="en-IN"/>
        </a:p>
      </dgm:t>
    </dgm:pt>
    <dgm:pt modelId="{4CB536E2-58D1-4691-9978-7BED66BFB8E7}" type="sibTrans" cxnId="{78C6D471-9077-4661-8D4B-FB58AD448E34}">
      <dgm:prSet/>
      <dgm:spPr/>
      <dgm:t>
        <a:bodyPr/>
        <a:lstStyle/>
        <a:p>
          <a:endParaRPr lang="en-IN"/>
        </a:p>
      </dgm:t>
    </dgm:pt>
    <dgm:pt modelId="{0F5E4DBE-2688-4B1E-AD9D-541B804F1860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SIGHT Group Formation</a:t>
          </a:r>
        </a:p>
      </dgm:t>
    </dgm:pt>
    <dgm:pt modelId="{1CB0813C-6594-4E75-8DDE-3F228F6BC5E4}" type="parTrans" cxnId="{18974F2A-1142-4D50-838D-A7D6D8C86E71}">
      <dgm:prSet/>
      <dgm:spPr/>
      <dgm:t>
        <a:bodyPr/>
        <a:lstStyle/>
        <a:p>
          <a:endParaRPr lang="en-IN"/>
        </a:p>
      </dgm:t>
    </dgm:pt>
    <dgm:pt modelId="{96E815C5-5209-4FA2-B456-3694031107DE}" type="sibTrans" cxnId="{18974F2A-1142-4D50-838D-A7D6D8C86E71}">
      <dgm:prSet/>
      <dgm:spPr/>
      <dgm:t>
        <a:bodyPr/>
        <a:lstStyle/>
        <a:p>
          <a:endParaRPr lang="en-IN"/>
        </a:p>
      </dgm:t>
    </dgm:pt>
    <dgm:pt modelId="{10C40AAF-C8FB-4469-9FC4-D019591479B5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Section Funding</a:t>
          </a:r>
        </a:p>
      </dgm:t>
    </dgm:pt>
    <dgm:pt modelId="{2DE32F7A-6B4C-4420-A37A-F1F27D44FFB9}" type="parTrans" cxnId="{F0E8B162-DA3B-46DA-A9F3-EC78F3525E1A}">
      <dgm:prSet/>
      <dgm:spPr/>
      <dgm:t>
        <a:bodyPr/>
        <a:lstStyle/>
        <a:p>
          <a:endParaRPr lang="en-IN"/>
        </a:p>
      </dgm:t>
    </dgm:pt>
    <dgm:pt modelId="{CBAE80A8-92AE-4F04-B7A7-CD08FF51AF37}" type="sibTrans" cxnId="{F0E8B162-DA3B-46DA-A9F3-EC78F3525E1A}">
      <dgm:prSet/>
      <dgm:spPr/>
      <dgm:t>
        <a:bodyPr/>
        <a:lstStyle/>
        <a:p>
          <a:endParaRPr lang="en-IN"/>
        </a:p>
      </dgm:t>
    </dgm:pt>
    <dgm:pt modelId="{9A46D121-2ADA-41D3-B446-1E3E8A0E1164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WIE Formation</a:t>
          </a:r>
        </a:p>
      </dgm:t>
    </dgm:pt>
    <dgm:pt modelId="{63F7585A-4C3A-4C89-8EEA-E4FC08392975}" type="parTrans" cxnId="{F7AB8444-D5AA-45EE-98A2-49CF0326A9DC}">
      <dgm:prSet/>
      <dgm:spPr/>
      <dgm:t>
        <a:bodyPr/>
        <a:lstStyle/>
        <a:p>
          <a:endParaRPr lang="en-IN"/>
        </a:p>
      </dgm:t>
    </dgm:pt>
    <dgm:pt modelId="{0EEC86F7-9C22-4A55-82A8-764E0DF27745}" type="sibTrans" cxnId="{F7AB8444-D5AA-45EE-98A2-49CF0326A9DC}">
      <dgm:prSet/>
      <dgm:spPr/>
      <dgm:t>
        <a:bodyPr/>
        <a:lstStyle/>
        <a:p>
          <a:endParaRPr lang="en-IN"/>
        </a:p>
      </dgm:t>
    </dgm:pt>
    <dgm:pt modelId="{27557AA8-0743-4BAE-8ABD-39C04A438E23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Societies</a:t>
          </a:r>
        </a:p>
      </dgm:t>
    </dgm:pt>
    <dgm:pt modelId="{7E07C782-D327-4E16-8BAA-5867B810C0FF}" type="parTrans" cxnId="{B49DE6FD-B75A-4C39-81EF-E4AB9E87CC39}">
      <dgm:prSet/>
      <dgm:spPr/>
      <dgm:t>
        <a:bodyPr/>
        <a:lstStyle/>
        <a:p>
          <a:endParaRPr lang="en-IN"/>
        </a:p>
      </dgm:t>
    </dgm:pt>
    <dgm:pt modelId="{C285061E-9044-4C1E-BB0D-2CB845BA6FE6}" type="sibTrans" cxnId="{B49DE6FD-B75A-4C39-81EF-E4AB9E87CC39}">
      <dgm:prSet/>
      <dgm:spPr/>
      <dgm:t>
        <a:bodyPr/>
        <a:lstStyle/>
        <a:p>
          <a:endParaRPr lang="en-IN"/>
        </a:p>
      </dgm:t>
    </dgm:pt>
    <dgm:pt modelId="{BB2CEB0C-FFBE-46E5-B7B0-2557B3A1168F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Travel Grants</a:t>
          </a:r>
        </a:p>
      </dgm:t>
    </dgm:pt>
    <dgm:pt modelId="{D4122A1D-7FB7-4B1F-AB6A-E042212C5D4B}" type="parTrans" cxnId="{A35BB903-DC2A-43BA-9F7B-373549CEFC73}">
      <dgm:prSet/>
      <dgm:spPr/>
      <dgm:t>
        <a:bodyPr/>
        <a:lstStyle/>
        <a:p>
          <a:endParaRPr lang="en-IN"/>
        </a:p>
      </dgm:t>
    </dgm:pt>
    <dgm:pt modelId="{D969927F-9BE0-46E9-B097-8227CE1F5FC0}" type="sibTrans" cxnId="{A35BB903-DC2A-43BA-9F7B-373549CEFC73}">
      <dgm:prSet/>
      <dgm:spPr/>
      <dgm:t>
        <a:bodyPr/>
        <a:lstStyle/>
        <a:p>
          <a:endParaRPr lang="en-IN"/>
        </a:p>
      </dgm:t>
    </dgm:pt>
    <dgm:pt modelId="{F7A92D39-719A-40AD-884F-DB85A34A082E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AIYEHUM</a:t>
          </a:r>
        </a:p>
      </dgm:t>
    </dgm:pt>
    <dgm:pt modelId="{1EF13223-C9E3-4617-9A93-EC66BFF274E1}" type="parTrans" cxnId="{540EB8A0-F8E7-48A8-A9EE-80D210999233}">
      <dgm:prSet/>
      <dgm:spPr/>
      <dgm:t>
        <a:bodyPr/>
        <a:lstStyle/>
        <a:p>
          <a:endParaRPr lang="en-IN"/>
        </a:p>
      </dgm:t>
    </dgm:pt>
    <dgm:pt modelId="{6CD9BCEB-9C03-4A54-90A9-31C236A7712C}" type="sibTrans" cxnId="{540EB8A0-F8E7-48A8-A9EE-80D210999233}">
      <dgm:prSet/>
      <dgm:spPr/>
      <dgm:t>
        <a:bodyPr/>
        <a:lstStyle/>
        <a:p>
          <a:endParaRPr lang="en-IN"/>
        </a:p>
      </dgm:t>
    </dgm:pt>
    <dgm:pt modelId="{6235C460-AFF2-4703-9923-4CB1B60DFAB2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IEEE Foundation</a:t>
          </a:r>
        </a:p>
      </dgm:t>
    </dgm:pt>
    <dgm:pt modelId="{B2221C6C-0A86-4D20-A528-34D54EC50B23}" type="parTrans" cxnId="{3CD650E6-795F-4012-B3A0-B45B1CD6F6B8}">
      <dgm:prSet/>
      <dgm:spPr/>
      <dgm:t>
        <a:bodyPr/>
        <a:lstStyle/>
        <a:p>
          <a:endParaRPr lang="en-IN"/>
        </a:p>
      </dgm:t>
    </dgm:pt>
    <dgm:pt modelId="{D4116A8C-920A-4FE0-A931-1650CEAD202E}" type="sibTrans" cxnId="{3CD650E6-795F-4012-B3A0-B45B1CD6F6B8}">
      <dgm:prSet/>
      <dgm:spPr/>
      <dgm:t>
        <a:bodyPr/>
        <a:lstStyle/>
        <a:p>
          <a:endParaRPr lang="en-IN"/>
        </a:p>
      </dgm:t>
    </dgm:pt>
    <dgm:pt modelId="{535E72A1-6D18-4759-9602-F1D710528E83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R10 SAC Funds</a:t>
          </a:r>
        </a:p>
      </dgm:t>
    </dgm:pt>
    <dgm:pt modelId="{24804C2E-B637-4090-A159-A0DB3D6283B0}" type="parTrans" cxnId="{0F69D395-E856-4DCF-B695-750D34F61DD2}">
      <dgm:prSet/>
      <dgm:spPr/>
      <dgm:t>
        <a:bodyPr/>
        <a:lstStyle/>
        <a:p>
          <a:endParaRPr lang="en-IN"/>
        </a:p>
      </dgm:t>
    </dgm:pt>
    <dgm:pt modelId="{9339AEFF-C5DE-4478-917B-69C5B4C7B853}" type="sibTrans" cxnId="{0F69D395-E856-4DCF-B695-750D34F61DD2}">
      <dgm:prSet/>
      <dgm:spPr/>
      <dgm:t>
        <a:bodyPr/>
        <a:lstStyle/>
        <a:p>
          <a:endParaRPr lang="en-IN"/>
        </a:p>
      </dgm:t>
    </dgm:pt>
    <dgm:pt modelId="{0F48921F-3E90-4BED-A6B1-9B9507740B38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EPICS</a:t>
          </a:r>
        </a:p>
      </dgm:t>
    </dgm:pt>
    <dgm:pt modelId="{134DE412-2960-4A5A-97E3-D2C2F09211DA}" type="parTrans" cxnId="{1905D33D-1264-48E4-B99E-339F6081B3DD}">
      <dgm:prSet/>
      <dgm:spPr/>
      <dgm:t>
        <a:bodyPr/>
        <a:lstStyle/>
        <a:p>
          <a:endParaRPr lang="en-IN"/>
        </a:p>
      </dgm:t>
    </dgm:pt>
    <dgm:pt modelId="{2B4781CD-94E1-4B8D-BB08-0D5D17CE9145}" type="sibTrans" cxnId="{1905D33D-1264-48E4-B99E-339F6081B3DD}">
      <dgm:prSet/>
      <dgm:spPr/>
      <dgm:t>
        <a:bodyPr/>
        <a:lstStyle/>
        <a:p>
          <a:endParaRPr lang="en-IN"/>
        </a:p>
      </dgm:t>
    </dgm:pt>
    <dgm:pt modelId="{1C7A0246-8371-4312-A25F-47DDB5B454C2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Mini Grants</a:t>
          </a:r>
        </a:p>
      </dgm:t>
    </dgm:pt>
    <dgm:pt modelId="{29067381-2ADC-4F5D-98F1-4A4527B21948}" type="parTrans" cxnId="{8482962E-F1F3-4BAC-902A-8EE681972556}">
      <dgm:prSet/>
      <dgm:spPr/>
      <dgm:t>
        <a:bodyPr/>
        <a:lstStyle/>
        <a:p>
          <a:endParaRPr lang="en-IN"/>
        </a:p>
      </dgm:t>
    </dgm:pt>
    <dgm:pt modelId="{35A7BA06-695D-4706-A82B-B36AC942A64E}" type="sibTrans" cxnId="{8482962E-F1F3-4BAC-902A-8EE681972556}">
      <dgm:prSet/>
      <dgm:spPr/>
      <dgm:t>
        <a:bodyPr/>
        <a:lstStyle/>
        <a:p>
          <a:endParaRPr lang="en-IN"/>
        </a:p>
      </dgm:t>
    </dgm:pt>
    <dgm:pt modelId="{E2FF1BA1-64EB-4649-96F7-38ABC204443B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Student Enterprise</a:t>
          </a:r>
        </a:p>
      </dgm:t>
    </dgm:pt>
    <dgm:pt modelId="{42867B39-75A5-4592-AB48-7FE9FC40B96C}" type="parTrans" cxnId="{DDC5F066-CF82-4601-B430-2D6780D7231D}">
      <dgm:prSet/>
      <dgm:spPr/>
      <dgm:t>
        <a:bodyPr/>
        <a:lstStyle/>
        <a:p>
          <a:endParaRPr lang="en-IN"/>
        </a:p>
      </dgm:t>
    </dgm:pt>
    <dgm:pt modelId="{C2FAA3E1-A8CF-4359-A7C3-BF0AC990AB3E}" type="sibTrans" cxnId="{DDC5F066-CF82-4601-B430-2D6780D7231D}">
      <dgm:prSet/>
      <dgm:spPr/>
      <dgm:t>
        <a:bodyPr/>
        <a:lstStyle/>
        <a:p>
          <a:endParaRPr lang="en-IN"/>
        </a:p>
      </dgm:t>
    </dgm:pt>
    <dgm:pt modelId="{5F637E93-EAC0-4708-BF63-149B41345EDC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Paper Contest</a:t>
          </a:r>
        </a:p>
      </dgm:t>
    </dgm:pt>
    <dgm:pt modelId="{7A156903-91A3-4E33-A16E-01E9701E7C89}" type="parTrans" cxnId="{5C2E813B-2275-435B-B332-5A83AD910DB3}">
      <dgm:prSet/>
      <dgm:spPr/>
      <dgm:t>
        <a:bodyPr/>
        <a:lstStyle/>
        <a:p>
          <a:endParaRPr lang="en-IN"/>
        </a:p>
      </dgm:t>
    </dgm:pt>
    <dgm:pt modelId="{FA1E38E2-A694-456C-8A5C-8C736356E644}" type="sibTrans" cxnId="{5C2E813B-2275-435B-B332-5A83AD910DB3}">
      <dgm:prSet/>
      <dgm:spPr/>
      <dgm:t>
        <a:bodyPr/>
        <a:lstStyle/>
        <a:p>
          <a:endParaRPr lang="en-IN"/>
        </a:p>
      </dgm:t>
    </dgm:pt>
    <dgm:pt modelId="{B0F3A751-9E41-4EA1-A704-5DED5E485685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STEP</a:t>
          </a:r>
        </a:p>
      </dgm:t>
    </dgm:pt>
    <dgm:pt modelId="{B7BD1B7D-7461-4F47-9830-B7380F7B5E6F}" type="parTrans" cxnId="{619B17FC-8FB8-4B69-BD72-60DFFE03B938}">
      <dgm:prSet/>
      <dgm:spPr/>
      <dgm:t>
        <a:bodyPr/>
        <a:lstStyle/>
        <a:p>
          <a:endParaRPr lang="en-IN"/>
        </a:p>
      </dgm:t>
    </dgm:pt>
    <dgm:pt modelId="{A65EDBD1-1D1C-4F1B-BB8E-0C97C7242465}" type="sibTrans" cxnId="{619B17FC-8FB8-4B69-BD72-60DFFE03B938}">
      <dgm:prSet/>
      <dgm:spPr/>
      <dgm:t>
        <a:bodyPr/>
        <a:lstStyle/>
        <a:p>
          <a:endParaRPr lang="en-IN"/>
        </a:p>
      </dgm:t>
    </dgm:pt>
    <dgm:pt modelId="{7B3A2C1E-76EB-A24A-846D-56F02ABC93ED}">
      <dgm:prSet phldrT="[Text]"/>
      <dgm:spPr/>
      <dgm:t>
        <a:bodyPr/>
        <a:lstStyle/>
        <a:p>
          <a:r>
            <a:rPr lang="en-IN" dirty="0">
              <a:latin typeface="Lato Black" panose="020F0A02020204030203" pitchFamily="34" charset="0"/>
            </a:rPr>
            <a:t>Many more...</a:t>
          </a:r>
        </a:p>
      </dgm:t>
    </dgm:pt>
    <dgm:pt modelId="{BB3D4D3D-B281-EA4D-BAF2-B5F9638339B7}" type="parTrans" cxnId="{0217FE52-D33B-ED4F-A72F-793464B2421B}">
      <dgm:prSet/>
      <dgm:spPr/>
      <dgm:t>
        <a:bodyPr/>
        <a:lstStyle/>
        <a:p>
          <a:endParaRPr lang="en-US"/>
        </a:p>
      </dgm:t>
    </dgm:pt>
    <dgm:pt modelId="{03675454-9682-6846-A208-027D6B805397}" type="sibTrans" cxnId="{0217FE52-D33B-ED4F-A72F-793464B2421B}">
      <dgm:prSet/>
      <dgm:spPr/>
      <dgm:t>
        <a:bodyPr/>
        <a:lstStyle/>
        <a:p>
          <a:endParaRPr lang="en-US"/>
        </a:p>
      </dgm:t>
    </dgm:pt>
    <dgm:pt modelId="{45CFBD45-AD9A-46E1-9866-A4A9572FD1B1}" type="pres">
      <dgm:prSet presAssocID="{F3BB054B-539A-486F-B40E-201871C35301}" presName="diagram" presStyleCnt="0">
        <dgm:presLayoutVars>
          <dgm:dir/>
          <dgm:resizeHandles val="exact"/>
        </dgm:presLayoutVars>
      </dgm:prSet>
      <dgm:spPr/>
    </dgm:pt>
    <dgm:pt modelId="{371DB57C-9D16-4F23-8C92-DBC3A1F1C394}" type="pres">
      <dgm:prSet presAssocID="{A11A3FED-A3BC-4874-8170-8F754E20FC62}" presName="node" presStyleLbl="node1" presStyleIdx="0" presStyleCnt="16" custLinFactNeighborY="1203">
        <dgm:presLayoutVars>
          <dgm:bulletEnabled val="1"/>
        </dgm:presLayoutVars>
      </dgm:prSet>
      <dgm:spPr/>
    </dgm:pt>
    <dgm:pt modelId="{ECC91087-B6BC-49CE-AD35-79952C385000}" type="pres">
      <dgm:prSet presAssocID="{47800B00-D72C-4DA3-8380-E7CC9401097E}" presName="sibTrans" presStyleCnt="0"/>
      <dgm:spPr/>
    </dgm:pt>
    <dgm:pt modelId="{6C9AB3ED-42B9-4D14-9D7B-C50CE3EEE553}" type="pres">
      <dgm:prSet presAssocID="{FAFDC8B4-A858-487D-A1A8-0F4A67F97A08}" presName="node" presStyleLbl="node1" presStyleIdx="1" presStyleCnt="16">
        <dgm:presLayoutVars>
          <dgm:bulletEnabled val="1"/>
        </dgm:presLayoutVars>
      </dgm:prSet>
      <dgm:spPr/>
    </dgm:pt>
    <dgm:pt modelId="{44E2A5A1-08F6-4479-9768-B409455625B7}" type="pres">
      <dgm:prSet presAssocID="{4CB536E2-58D1-4691-9978-7BED66BFB8E7}" presName="sibTrans" presStyleCnt="0"/>
      <dgm:spPr/>
    </dgm:pt>
    <dgm:pt modelId="{4A98993E-1A1C-47BD-9CA7-B4CBFE483506}" type="pres">
      <dgm:prSet presAssocID="{0F5E4DBE-2688-4B1E-AD9D-541B804F1860}" presName="node" presStyleLbl="node1" presStyleIdx="2" presStyleCnt="16">
        <dgm:presLayoutVars>
          <dgm:bulletEnabled val="1"/>
        </dgm:presLayoutVars>
      </dgm:prSet>
      <dgm:spPr/>
    </dgm:pt>
    <dgm:pt modelId="{8F7C84B8-A190-4A62-92A9-6B1961652F2D}" type="pres">
      <dgm:prSet presAssocID="{96E815C5-5209-4FA2-B456-3694031107DE}" presName="sibTrans" presStyleCnt="0"/>
      <dgm:spPr/>
    </dgm:pt>
    <dgm:pt modelId="{7D503735-30CE-4369-8675-33BB43080E2A}" type="pres">
      <dgm:prSet presAssocID="{10C40AAF-C8FB-4469-9FC4-D019591479B5}" presName="node" presStyleLbl="node1" presStyleIdx="3" presStyleCnt="16">
        <dgm:presLayoutVars>
          <dgm:bulletEnabled val="1"/>
        </dgm:presLayoutVars>
      </dgm:prSet>
      <dgm:spPr/>
    </dgm:pt>
    <dgm:pt modelId="{5E72F7EF-B1AC-4049-9BBC-59BE9740FBE1}" type="pres">
      <dgm:prSet presAssocID="{CBAE80A8-92AE-4F04-B7A7-CD08FF51AF37}" presName="sibTrans" presStyleCnt="0"/>
      <dgm:spPr/>
    </dgm:pt>
    <dgm:pt modelId="{182B57B7-5920-4544-A66A-3527414EA9AF}" type="pres">
      <dgm:prSet presAssocID="{9A46D121-2ADA-41D3-B446-1E3E8A0E1164}" presName="node" presStyleLbl="node1" presStyleIdx="4" presStyleCnt="16">
        <dgm:presLayoutVars>
          <dgm:bulletEnabled val="1"/>
        </dgm:presLayoutVars>
      </dgm:prSet>
      <dgm:spPr/>
    </dgm:pt>
    <dgm:pt modelId="{678EB787-FF08-4641-B561-FC2FED00715A}" type="pres">
      <dgm:prSet presAssocID="{0EEC86F7-9C22-4A55-82A8-764E0DF27745}" presName="sibTrans" presStyleCnt="0"/>
      <dgm:spPr/>
    </dgm:pt>
    <dgm:pt modelId="{DE592003-F018-4549-81FD-8CF8463EAF57}" type="pres">
      <dgm:prSet presAssocID="{27557AA8-0743-4BAE-8ABD-39C04A438E23}" presName="node" presStyleLbl="node1" presStyleIdx="5" presStyleCnt="16">
        <dgm:presLayoutVars>
          <dgm:bulletEnabled val="1"/>
        </dgm:presLayoutVars>
      </dgm:prSet>
      <dgm:spPr/>
    </dgm:pt>
    <dgm:pt modelId="{45CCE578-F4E2-42F7-85F3-36977EA8138D}" type="pres">
      <dgm:prSet presAssocID="{C285061E-9044-4C1E-BB0D-2CB845BA6FE6}" presName="sibTrans" presStyleCnt="0"/>
      <dgm:spPr/>
    </dgm:pt>
    <dgm:pt modelId="{EB83D39B-380B-4F9D-8AB8-DC46C2195BF8}" type="pres">
      <dgm:prSet presAssocID="{BB2CEB0C-FFBE-46E5-B7B0-2557B3A1168F}" presName="node" presStyleLbl="node1" presStyleIdx="6" presStyleCnt="16">
        <dgm:presLayoutVars>
          <dgm:bulletEnabled val="1"/>
        </dgm:presLayoutVars>
      </dgm:prSet>
      <dgm:spPr/>
    </dgm:pt>
    <dgm:pt modelId="{18E5D8A8-8EE3-488B-83ED-8F7064D41866}" type="pres">
      <dgm:prSet presAssocID="{D969927F-9BE0-46E9-B097-8227CE1F5FC0}" presName="sibTrans" presStyleCnt="0"/>
      <dgm:spPr/>
    </dgm:pt>
    <dgm:pt modelId="{FFA061FB-F5D6-48AC-B391-0B0153DCE72B}" type="pres">
      <dgm:prSet presAssocID="{F7A92D39-719A-40AD-884F-DB85A34A082E}" presName="node" presStyleLbl="node1" presStyleIdx="7" presStyleCnt="16">
        <dgm:presLayoutVars>
          <dgm:bulletEnabled val="1"/>
        </dgm:presLayoutVars>
      </dgm:prSet>
      <dgm:spPr/>
    </dgm:pt>
    <dgm:pt modelId="{3CAC5B75-FB9E-4733-A7BE-C8315FE3A64F}" type="pres">
      <dgm:prSet presAssocID="{6CD9BCEB-9C03-4A54-90A9-31C236A7712C}" presName="sibTrans" presStyleCnt="0"/>
      <dgm:spPr/>
    </dgm:pt>
    <dgm:pt modelId="{74429A41-FDF1-4A96-BD0A-9F2A9943BDE3}" type="pres">
      <dgm:prSet presAssocID="{6235C460-AFF2-4703-9923-4CB1B60DFAB2}" presName="node" presStyleLbl="node1" presStyleIdx="8" presStyleCnt="16">
        <dgm:presLayoutVars>
          <dgm:bulletEnabled val="1"/>
        </dgm:presLayoutVars>
      </dgm:prSet>
      <dgm:spPr/>
    </dgm:pt>
    <dgm:pt modelId="{C2C4A6A5-95E7-4F1E-B2C5-03099C7899B2}" type="pres">
      <dgm:prSet presAssocID="{D4116A8C-920A-4FE0-A931-1650CEAD202E}" presName="sibTrans" presStyleCnt="0"/>
      <dgm:spPr/>
    </dgm:pt>
    <dgm:pt modelId="{EBC07627-F77A-409E-834C-E495B6A6797E}" type="pres">
      <dgm:prSet presAssocID="{535E72A1-6D18-4759-9602-F1D710528E83}" presName="node" presStyleLbl="node1" presStyleIdx="9" presStyleCnt="16">
        <dgm:presLayoutVars>
          <dgm:bulletEnabled val="1"/>
        </dgm:presLayoutVars>
      </dgm:prSet>
      <dgm:spPr/>
    </dgm:pt>
    <dgm:pt modelId="{E6223A89-9769-4383-B44B-8AF0038D4B6E}" type="pres">
      <dgm:prSet presAssocID="{9339AEFF-C5DE-4478-917B-69C5B4C7B853}" presName="sibTrans" presStyleCnt="0"/>
      <dgm:spPr/>
    </dgm:pt>
    <dgm:pt modelId="{968732D8-F501-42A7-8BFA-57F2C49873E0}" type="pres">
      <dgm:prSet presAssocID="{0F48921F-3E90-4BED-A6B1-9B9507740B38}" presName="node" presStyleLbl="node1" presStyleIdx="10" presStyleCnt="16">
        <dgm:presLayoutVars>
          <dgm:bulletEnabled val="1"/>
        </dgm:presLayoutVars>
      </dgm:prSet>
      <dgm:spPr/>
    </dgm:pt>
    <dgm:pt modelId="{AE3E7B7B-A461-44F6-B75B-A41994776CC0}" type="pres">
      <dgm:prSet presAssocID="{2B4781CD-94E1-4B8D-BB08-0D5D17CE9145}" presName="sibTrans" presStyleCnt="0"/>
      <dgm:spPr/>
    </dgm:pt>
    <dgm:pt modelId="{8373F16C-AC97-4FD3-A85D-32F069905CBE}" type="pres">
      <dgm:prSet presAssocID="{1C7A0246-8371-4312-A25F-47DDB5B454C2}" presName="node" presStyleLbl="node1" presStyleIdx="11" presStyleCnt="16">
        <dgm:presLayoutVars>
          <dgm:bulletEnabled val="1"/>
        </dgm:presLayoutVars>
      </dgm:prSet>
      <dgm:spPr/>
    </dgm:pt>
    <dgm:pt modelId="{61A5CCDC-A49B-4A7E-8E67-F826011727FB}" type="pres">
      <dgm:prSet presAssocID="{35A7BA06-695D-4706-A82B-B36AC942A64E}" presName="sibTrans" presStyleCnt="0"/>
      <dgm:spPr/>
    </dgm:pt>
    <dgm:pt modelId="{6EB740B1-72AD-4131-8E85-3E0A1F27A90E}" type="pres">
      <dgm:prSet presAssocID="{E2FF1BA1-64EB-4649-96F7-38ABC204443B}" presName="node" presStyleLbl="node1" presStyleIdx="12" presStyleCnt="16">
        <dgm:presLayoutVars>
          <dgm:bulletEnabled val="1"/>
        </dgm:presLayoutVars>
      </dgm:prSet>
      <dgm:spPr/>
    </dgm:pt>
    <dgm:pt modelId="{B5C3CB59-35F8-4C64-915E-DCE795F43463}" type="pres">
      <dgm:prSet presAssocID="{C2FAA3E1-A8CF-4359-A7C3-BF0AC990AB3E}" presName="sibTrans" presStyleCnt="0"/>
      <dgm:spPr/>
    </dgm:pt>
    <dgm:pt modelId="{6E8F099C-A2C2-459C-A2A8-DEA94ADCBE09}" type="pres">
      <dgm:prSet presAssocID="{5F637E93-EAC0-4708-BF63-149B41345EDC}" presName="node" presStyleLbl="node1" presStyleIdx="13" presStyleCnt="16">
        <dgm:presLayoutVars>
          <dgm:bulletEnabled val="1"/>
        </dgm:presLayoutVars>
      </dgm:prSet>
      <dgm:spPr/>
    </dgm:pt>
    <dgm:pt modelId="{A2ABFD29-F9DF-4E7E-8BE4-1A8A4105A7DC}" type="pres">
      <dgm:prSet presAssocID="{FA1E38E2-A694-456C-8A5C-8C736356E644}" presName="sibTrans" presStyleCnt="0"/>
      <dgm:spPr/>
    </dgm:pt>
    <dgm:pt modelId="{19DDE561-83AA-42B6-9382-0B738CAE5530}" type="pres">
      <dgm:prSet presAssocID="{B0F3A751-9E41-4EA1-A704-5DED5E485685}" presName="node" presStyleLbl="node1" presStyleIdx="14" presStyleCnt="16">
        <dgm:presLayoutVars>
          <dgm:bulletEnabled val="1"/>
        </dgm:presLayoutVars>
      </dgm:prSet>
      <dgm:spPr/>
    </dgm:pt>
    <dgm:pt modelId="{8608BFC3-AF36-5B4C-B1A4-B53D4CD6C552}" type="pres">
      <dgm:prSet presAssocID="{A65EDBD1-1D1C-4F1B-BB8E-0C97C7242465}" presName="sibTrans" presStyleCnt="0"/>
      <dgm:spPr/>
    </dgm:pt>
    <dgm:pt modelId="{EA41971A-5049-8143-86AF-396FD072EB77}" type="pres">
      <dgm:prSet presAssocID="{7B3A2C1E-76EB-A24A-846D-56F02ABC93ED}" presName="node" presStyleLbl="node1" presStyleIdx="15" presStyleCnt="16">
        <dgm:presLayoutVars>
          <dgm:bulletEnabled val="1"/>
        </dgm:presLayoutVars>
      </dgm:prSet>
      <dgm:spPr/>
    </dgm:pt>
  </dgm:ptLst>
  <dgm:cxnLst>
    <dgm:cxn modelId="{8FBB6B01-F751-483A-B25B-7199EE9CAFAA}" type="presOf" srcId="{27557AA8-0743-4BAE-8ABD-39C04A438E23}" destId="{DE592003-F018-4549-81FD-8CF8463EAF57}" srcOrd="0" destOrd="0" presId="urn:microsoft.com/office/officeart/2005/8/layout/default"/>
    <dgm:cxn modelId="{A35BB903-DC2A-43BA-9F7B-373549CEFC73}" srcId="{F3BB054B-539A-486F-B40E-201871C35301}" destId="{BB2CEB0C-FFBE-46E5-B7B0-2557B3A1168F}" srcOrd="6" destOrd="0" parTransId="{D4122A1D-7FB7-4B1F-AB6A-E042212C5D4B}" sibTransId="{D969927F-9BE0-46E9-B097-8227CE1F5FC0}"/>
    <dgm:cxn modelId="{8F817E21-7381-4568-BEAD-4362123D9665}" type="presOf" srcId="{0F48921F-3E90-4BED-A6B1-9B9507740B38}" destId="{968732D8-F501-42A7-8BFA-57F2C49873E0}" srcOrd="0" destOrd="0" presId="urn:microsoft.com/office/officeart/2005/8/layout/default"/>
    <dgm:cxn modelId="{18974F2A-1142-4D50-838D-A7D6D8C86E71}" srcId="{F3BB054B-539A-486F-B40E-201871C35301}" destId="{0F5E4DBE-2688-4B1E-AD9D-541B804F1860}" srcOrd="2" destOrd="0" parTransId="{1CB0813C-6594-4E75-8DDE-3F228F6BC5E4}" sibTransId="{96E815C5-5209-4FA2-B456-3694031107DE}"/>
    <dgm:cxn modelId="{8482962E-F1F3-4BAC-902A-8EE681972556}" srcId="{F3BB054B-539A-486F-B40E-201871C35301}" destId="{1C7A0246-8371-4312-A25F-47DDB5B454C2}" srcOrd="11" destOrd="0" parTransId="{29067381-2ADC-4F5D-98F1-4A4527B21948}" sibTransId="{35A7BA06-695D-4706-A82B-B36AC942A64E}"/>
    <dgm:cxn modelId="{122B443B-15B2-497A-B0B3-507E9134A8B2}" type="presOf" srcId="{1C7A0246-8371-4312-A25F-47DDB5B454C2}" destId="{8373F16C-AC97-4FD3-A85D-32F069905CBE}" srcOrd="0" destOrd="0" presId="urn:microsoft.com/office/officeart/2005/8/layout/default"/>
    <dgm:cxn modelId="{5C2E813B-2275-435B-B332-5A83AD910DB3}" srcId="{F3BB054B-539A-486F-B40E-201871C35301}" destId="{5F637E93-EAC0-4708-BF63-149B41345EDC}" srcOrd="13" destOrd="0" parTransId="{7A156903-91A3-4E33-A16E-01E9701E7C89}" sibTransId="{FA1E38E2-A694-456C-8A5C-8C736356E644}"/>
    <dgm:cxn modelId="{1905D33D-1264-48E4-B99E-339F6081B3DD}" srcId="{F3BB054B-539A-486F-B40E-201871C35301}" destId="{0F48921F-3E90-4BED-A6B1-9B9507740B38}" srcOrd="10" destOrd="0" parTransId="{134DE412-2960-4A5A-97E3-D2C2F09211DA}" sibTransId="{2B4781CD-94E1-4B8D-BB08-0D5D17CE9145}"/>
    <dgm:cxn modelId="{0E59663F-C197-4D25-9D83-A637DFCF7607}" type="presOf" srcId="{535E72A1-6D18-4759-9602-F1D710528E83}" destId="{EBC07627-F77A-409E-834C-E495B6A6797E}" srcOrd="0" destOrd="0" presId="urn:microsoft.com/office/officeart/2005/8/layout/default"/>
    <dgm:cxn modelId="{F0E8B162-DA3B-46DA-A9F3-EC78F3525E1A}" srcId="{F3BB054B-539A-486F-B40E-201871C35301}" destId="{10C40AAF-C8FB-4469-9FC4-D019591479B5}" srcOrd="3" destOrd="0" parTransId="{2DE32F7A-6B4C-4420-A37A-F1F27D44FFB9}" sibTransId="{CBAE80A8-92AE-4F04-B7A7-CD08FF51AF37}"/>
    <dgm:cxn modelId="{86156F63-15A8-48E9-9212-07725739535F}" type="presOf" srcId="{E2FF1BA1-64EB-4649-96F7-38ABC204443B}" destId="{6EB740B1-72AD-4131-8E85-3E0A1F27A90E}" srcOrd="0" destOrd="0" presId="urn:microsoft.com/office/officeart/2005/8/layout/default"/>
    <dgm:cxn modelId="{F7AB8444-D5AA-45EE-98A2-49CF0326A9DC}" srcId="{F3BB054B-539A-486F-B40E-201871C35301}" destId="{9A46D121-2ADA-41D3-B446-1E3E8A0E1164}" srcOrd="4" destOrd="0" parTransId="{63F7585A-4C3A-4C89-8EEA-E4FC08392975}" sibTransId="{0EEC86F7-9C22-4A55-82A8-764E0DF27745}"/>
    <dgm:cxn modelId="{DDC5F066-CF82-4601-B430-2D6780D7231D}" srcId="{F3BB054B-539A-486F-B40E-201871C35301}" destId="{E2FF1BA1-64EB-4649-96F7-38ABC204443B}" srcOrd="12" destOrd="0" parTransId="{42867B39-75A5-4592-AB48-7FE9FC40B96C}" sibTransId="{C2FAA3E1-A8CF-4359-A7C3-BF0AC990AB3E}"/>
    <dgm:cxn modelId="{7746134C-009C-490C-BEB5-D18D2C8235AE}" type="presOf" srcId="{BB2CEB0C-FFBE-46E5-B7B0-2557B3A1168F}" destId="{EB83D39B-380B-4F9D-8AB8-DC46C2195BF8}" srcOrd="0" destOrd="0" presId="urn:microsoft.com/office/officeart/2005/8/layout/default"/>
    <dgm:cxn modelId="{78C6D471-9077-4661-8D4B-FB58AD448E34}" srcId="{F3BB054B-539A-486F-B40E-201871C35301}" destId="{FAFDC8B4-A858-487D-A1A8-0F4A67F97A08}" srcOrd="1" destOrd="0" parTransId="{CA8A4707-7808-40A7-AD4C-0C377D65AD88}" sibTransId="{4CB536E2-58D1-4691-9978-7BED66BFB8E7}"/>
    <dgm:cxn modelId="{0217FE52-D33B-ED4F-A72F-793464B2421B}" srcId="{F3BB054B-539A-486F-B40E-201871C35301}" destId="{7B3A2C1E-76EB-A24A-846D-56F02ABC93ED}" srcOrd="15" destOrd="0" parTransId="{BB3D4D3D-B281-EA4D-BAF2-B5F9638339B7}" sibTransId="{03675454-9682-6846-A208-027D6B805397}"/>
    <dgm:cxn modelId="{C7B18473-9C1F-4CD5-897C-ED482FC58352}" srcId="{F3BB054B-539A-486F-B40E-201871C35301}" destId="{A11A3FED-A3BC-4874-8170-8F754E20FC62}" srcOrd="0" destOrd="0" parTransId="{84EF0D57-B533-453D-86A2-8A9B3F6A42F1}" sibTransId="{47800B00-D72C-4DA3-8380-E7CC9401097E}"/>
    <dgm:cxn modelId="{61971C7A-6A9E-4FB5-864F-D60392804004}" type="presOf" srcId="{9A46D121-2ADA-41D3-B446-1E3E8A0E1164}" destId="{182B57B7-5920-4544-A66A-3527414EA9AF}" srcOrd="0" destOrd="0" presId="urn:microsoft.com/office/officeart/2005/8/layout/default"/>
    <dgm:cxn modelId="{0F69D395-E856-4DCF-B695-750D34F61DD2}" srcId="{F3BB054B-539A-486F-B40E-201871C35301}" destId="{535E72A1-6D18-4759-9602-F1D710528E83}" srcOrd="9" destOrd="0" parTransId="{24804C2E-B637-4090-A159-A0DB3D6283B0}" sibTransId="{9339AEFF-C5DE-4478-917B-69C5B4C7B853}"/>
    <dgm:cxn modelId="{2EA11896-FDC3-430F-BDA9-288F8A98325E}" type="presOf" srcId="{FAFDC8B4-A858-487D-A1A8-0F4A67F97A08}" destId="{6C9AB3ED-42B9-4D14-9D7B-C50CE3EEE553}" srcOrd="0" destOrd="0" presId="urn:microsoft.com/office/officeart/2005/8/layout/default"/>
    <dgm:cxn modelId="{540EB8A0-F8E7-48A8-A9EE-80D210999233}" srcId="{F3BB054B-539A-486F-B40E-201871C35301}" destId="{F7A92D39-719A-40AD-884F-DB85A34A082E}" srcOrd="7" destOrd="0" parTransId="{1EF13223-C9E3-4617-9A93-EC66BFF274E1}" sibTransId="{6CD9BCEB-9C03-4A54-90A9-31C236A7712C}"/>
    <dgm:cxn modelId="{77E2A3C1-1114-4648-A0B0-AF5892498D4C}" type="presOf" srcId="{F3BB054B-539A-486F-B40E-201871C35301}" destId="{45CFBD45-AD9A-46E1-9866-A4A9572FD1B1}" srcOrd="0" destOrd="0" presId="urn:microsoft.com/office/officeart/2005/8/layout/default"/>
    <dgm:cxn modelId="{7C8F5DC6-4D5F-4A39-B03F-2503B3C9E526}" type="presOf" srcId="{10C40AAF-C8FB-4469-9FC4-D019591479B5}" destId="{7D503735-30CE-4369-8675-33BB43080E2A}" srcOrd="0" destOrd="0" presId="urn:microsoft.com/office/officeart/2005/8/layout/default"/>
    <dgm:cxn modelId="{DC7C63D5-0E15-4BCF-9490-86E5CD9B15C1}" type="presOf" srcId="{5F637E93-EAC0-4708-BF63-149B41345EDC}" destId="{6E8F099C-A2C2-459C-A2A8-DEA94ADCBE09}" srcOrd="0" destOrd="0" presId="urn:microsoft.com/office/officeart/2005/8/layout/default"/>
    <dgm:cxn modelId="{FD3836DF-6E6D-4DAD-9404-4723ED6FBC19}" type="presOf" srcId="{A11A3FED-A3BC-4874-8170-8F754E20FC62}" destId="{371DB57C-9D16-4F23-8C92-DBC3A1F1C394}" srcOrd="0" destOrd="0" presId="urn:microsoft.com/office/officeart/2005/8/layout/default"/>
    <dgm:cxn modelId="{9616D8E1-E25E-40C3-84F9-5F900B724FAE}" type="presOf" srcId="{F7A92D39-719A-40AD-884F-DB85A34A082E}" destId="{FFA061FB-F5D6-48AC-B391-0B0153DCE72B}" srcOrd="0" destOrd="0" presId="urn:microsoft.com/office/officeart/2005/8/layout/default"/>
    <dgm:cxn modelId="{1DD8F6E1-FF77-45B2-AB7B-5D14C2D2668B}" type="presOf" srcId="{B0F3A751-9E41-4EA1-A704-5DED5E485685}" destId="{19DDE561-83AA-42B6-9382-0B738CAE5530}" srcOrd="0" destOrd="0" presId="urn:microsoft.com/office/officeart/2005/8/layout/default"/>
    <dgm:cxn modelId="{3CD650E6-795F-4012-B3A0-B45B1CD6F6B8}" srcId="{F3BB054B-539A-486F-B40E-201871C35301}" destId="{6235C460-AFF2-4703-9923-4CB1B60DFAB2}" srcOrd="8" destOrd="0" parTransId="{B2221C6C-0A86-4D20-A528-34D54EC50B23}" sibTransId="{D4116A8C-920A-4FE0-A931-1650CEAD202E}"/>
    <dgm:cxn modelId="{70300AE8-ADD9-4233-9ED9-E35AFBA6ABD7}" type="presOf" srcId="{6235C460-AFF2-4703-9923-4CB1B60DFAB2}" destId="{74429A41-FDF1-4A96-BD0A-9F2A9943BDE3}" srcOrd="0" destOrd="0" presId="urn:microsoft.com/office/officeart/2005/8/layout/default"/>
    <dgm:cxn modelId="{D598EDE9-8500-4621-8FF7-C20F8533677A}" type="presOf" srcId="{0F5E4DBE-2688-4B1E-AD9D-541B804F1860}" destId="{4A98993E-1A1C-47BD-9CA7-B4CBFE483506}" srcOrd="0" destOrd="0" presId="urn:microsoft.com/office/officeart/2005/8/layout/default"/>
    <dgm:cxn modelId="{B0EC32F1-233F-4E90-B2A8-2039336ACA06}" type="presOf" srcId="{7B3A2C1E-76EB-A24A-846D-56F02ABC93ED}" destId="{EA41971A-5049-8143-86AF-396FD072EB77}" srcOrd="0" destOrd="0" presId="urn:microsoft.com/office/officeart/2005/8/layout/default"/>
    <dgm:cxn modelId="{619B17FC-8FB8-4B69-BD72-60DFFE03B938}" srcId="{F3BB054B-539A-486F-B40E-201871C35301}" destId="{B0F3A751-9E41-4EA1-A704-5DED5E485685}" srcOrd="14" destOrd="0" parTransId="{B7BD1B7D-7461-4F47-9830-B7380F7B5E6F}" sibTransId="{A65EDBD1-1D1C-4F1B-BB8E-0C97C7242465}"/>
    <dgm:cxn modelId="{B49DE6FD-B75A-4C39-81EF-E4AB9E87CC39}" srcId="{F3BB054B-539A-486F-B40E-201871C35301}" destId="{27557AA8-0743-4BAE-8ABD-39C04A438E23}" srcOrd="5" destOrd="0" parTransId="{7E07C782-D327-4E16-8BAA-5867B810C0FF}" sibTransId="{C285061E-9044-4C1E-BB0D-2CB845BA6FE6}"/>
    <dgm:cxn modelId="{498087D2-E013-4A8D-AD75-0A7A7528DF5C}" type="presParOf" srcId="{45CFBD45-AD9A-46E1-9866-A4A9572FD1B1}" destId="{371DB57C-9D16-4F23-8C92-DBC3A1F1C394}" srcOrd="0" destOrd="0" presId="urn:microsoft.com/office/officeart/2005/8/layout/default"/>
    <dgm:cxn modelId="{A3D0447D-60A3-4799-9028-3154AB267EFE}" type="presParOf" srcId="{45CFBD45-AD9A-46E1-9866-A4A9572FD1B1}" destId="{ECC91087-B6BC-49CE-AD35-79952C385000}" srcOrd="1" destOrd="0" presId="urn:microsoft.com/office/officeart/2005/8/layout/default"/>
    <dgm:cxn modelId="{B3AFE71F-145E-4374-BF39-3FC1F98BE895}" type="presParOf" srcId="{45CFBD45-AD9A-46E1-9866-A4A9572FD1B1}" destId="{6C9AB3ED-42B9-4D14-9D7B-C50CE3EEE553}" srcOrd="2" destOrd="0" presId="urn:microsoft.com/office/officeart/2005/8/layout/default"/>
    <dgm:cxn modelId="{58384923-6871-4730-BAA6-EBB98E49C518}" type="presParOf" srcId="{45CFBD45-AD9A-46E1-9866-A4A9572FD1B1}" destId="{44E2A5A1-08F6-4479-9768-B409455625B7}" srcOrd="3" destOrd="0" presId="urn:microsoft.com/office/officeart/2005/8/layout/default"/>
    <dgm:cxn modelId="{DBE89EEE-0A6E-4527-B9B6-83F2E47DB5E3}" type="presParOf" srcId="{45CFBD45-AD9A-46E1-9866-A4A9572FD1B1}" destId="{4A98993E-1A1C-47BD-9CA7-B4CBFE483506}" srcOrd="4" destOrd="0" presId="urn:microsoft.com/office/officeart/2005/8/layout/default"/>
    <dgm:cxn modelId="{916AE30A-89E5-4D05-BADD-65B69A3D6512}" type="presParOf" srcId="{45CFBD45-AD9A-46E1-9866-A4A9572FD1B1}" destId="{8F7C84B8-A190-4A62-92A9-6B1961652F2D}" srcOrd="5" destOrd="0" presId="urn:microsoft.com/office/officeart/2005/8/layout/default"/>
    <dgm:cxn modelId="{4C0306E1-4A22-495B-89BF-3858AF7D903A}" type="presParOf" srcId="{45CFBD45-AD9A-46E1-9866-A4A9572FD1B1}" destId="{7D503735-30CE-4369-8675-33BB43080E2A}" srcOrd="6" destOrd="0" presId="urn:microsoft.com/office/officeart/2005/8/layout/default"/>
    <dgm:cxn modelId="{AB9A15F6-41C1-487D-86F0-459CAEB51A35}" type="presParOf" srcId="{45CFBD45-AD9A-46E1-9866-A4A9572FD1B1}" destId="{5E72F7EF-B1AC-4049-9BBC-59BE9740FBE1}" srcOrd="7" destOrd="0" presId="urn:microsoft.com/office/officeart/2005/8/layout/default"/>
    <dgm:cxn modelId="{D243BE73-5F4D-4E13-8C8B-D6735A677303}" type="presParOf" srcId="{45CFBD45-AD9A-46E1-9866-A4A9572FD1B1}" destId="{182B57B7-5920-4544-A66A-3527414EA9AF}" srcOrd="8" destOrd="0" presId="urn:microsoft.com/office/officeart/2005/8/layout/default"/>
    <dgm:cxn modelId="{E44AC33B-00D7-47BA-BFDA-E27923F98566}" type="presParOf" srcId="{45CFBD45-AD9A-46E1-9866-A4A9572FD1B1}" destId="{678EB787-FF08-4641-B561-FC2FED00715A}" srcOrd="9" destOrd="0" presId="urn:microsoft.com/office/officeart/2005/8/layout/default"/>
    <dgm:cxn modelId="{491D790D-82CB-45DE-8782-F2D7295772B8}" type="presParOf" srcId="{45CFBD45-AD9A-46E1-9866-A4A9572FD1B1}" destId="{DE592003-F018-4549-81FD-8CF8463EAF57}" srcOrd="10" destOrd="0" presId="urn:microsoft.com/office/officeart/2005/8/layout/default"/>
    <dgm:cxn modelId="{574B90A6-5C58-47B4-9E30-2F24F60F0620}" type="presParOf" srcId="{45CFBD45-AD9A-46E1-9866-A4A9572FD1B1}" destId="{45CCE578-F4E2-42F7-85F3-36977EA8138D}" srcOrd="11" destOrd="0" presId="urn:microsoft.com/office/officeart/2005/8/layout/default"/>
    <dgm:cxn modelId="{20F0A9BB-18E4-4E80-A7D5-6CAEDF150612}" type="presParOf" srcId="{45CFBD45-AD9A-46E1-9866-A4A9572FD1B1}" destId="{EB83D39B-380B-4F9D-8AB8-DC46C2195BF8}" srcOrd="12" destOrd="0" presId="urn:microsoft.com/office/officeart/2005/8/layout/default"/>
    <dgm:cxn modelId="{35F7D6B6-EE0A-4108-B5DC-7E36DC723209}" type="presParOf" srcId="{45CFBD45-AD9A-46E1-9866-A4A9572FD1B1}" destId="{18E5D8A8-8EE3-488B-83ED-8F7064D41866}" srcOrd="13" destOrd="0" presId="urn:microsoft.com/office/officeart/2005/8/layout/default"/>
    <dgm:cxn modelId="{FABEDBA2-8FBA-4B30-92AB-68CD7D9B7D3E}" type="presParOf" srcId="{45CFBD45-AD9A-46E1-9866-A4A9572FD1B1}" destId="{FFA061FB-F5D6-48AC-B391-0B0153DCE72B}" srcOrd="14" destOrd="0" presId="urn:microsoft.com/office/officeart/2005/8/layout/default"/>
    <dgm:cxn modelId="{BFF284AE-7B53-441E-B4B8-BBA5C19F8DD6}" type="presParOf" srcId="{45CFBD45-AD9A-46E1-9866-A4A9572FD1B1}" destId="{3CAC5B75-FB9E-4733-A7BE-C8315FE3A64F}" srcOrd="15" destOrd="0" presId="urn:microsoft.com/office/officeart/2005/8/layout/default"/>
    <dgm:cxn modelId="{A810379E-8DB3-4FE1-9282-3AD11399570E}" type="presParOf" srcId="{45CFBD45-AD9A-46E1-9866-A4A9572FD1B1}" destId="{74429A41-FDF1-4A96-BD0A-9F2A9943BDE3}" srcOrd="16" destOrd="0" presId="urn:microsoft.com/office/officeart/2005/8/layout/default"/>
    <dgm:cxn modelId="{FEAD9152-13B1-478D-8E80-953012DB825A}" type="presParOf" srcId="{45CFBD45-AD9A-46E1-9866-A4A9572FD1B1}" destId="{C2C4A6A5-95E7-4F1E-B2C5-03099C7899B2}" srcOrd="17" destOrd="0" presId="urn:microsoft.com/office/officeart/2005/8/layout/default"/>
    <dgm:cxn modelId="{E8BD3F14-7F80-471A-80AF-2C011E68D8A0}" type="presParOf" srcId="{45CFBD45-AD9A-46E1-9866-A4A9572FD1B1}" destId="{EBC07627-F77A-409E-834C-E495B6A6797E}" srcOrd="18" destOrd="0" presId="urn:microsoft.com/office/officeart/2005/8/layout/default"/>
    <dgm:cxn modelId="{77557284-764A-43F6-8E1B-1CEFC2A7B977}" type="presParOf" srcId="{45CFBD45-AD9A-46E1-9866-A4A9572FD1B1}" destId="{E6223A89-9769-4383-B44B-8AF0038D4B6E}" srcOrd="19" destOrd="0" presId="urn:microsoft.com/office/officeart/2005/8/layout/default"/>
    <dgm:cxn modelId="{29326B0E-5D85-476A-B231-3B15FB18CB71}" type="presParOf" srcId="{45CFBD45-AD9A-46E1-9866-A4A9572FD1B1}" destId="{968732D8-F501-42A7-8BFA-57F2C49873E0}" srcOrd="20" destOrd="0" presId="urn:microsoft.com/office/officeart/2005/8/layout/default"/>
    <dgm:cxn modelId="{6B58F766-22AE-413B-83DF-60ACC6686E71}" type="presParOf" srcId="{45CFBD45-AD9A-46E1-9866-A4A9572FD1B1}" destId="{AE3E7B7B-A461-44F6-B75B-A41994776CC0}" srcOrd="21" destOrd="0" presId="urn:microsoft.com/office/officeart/2005/8/layout/default"/>
    <dgm:cxn modelId="{110FA359-D488-4991-AF88-2F403F9E0EA2}" type="presParOf" srcId="{45CFBD45-AD9A-46E1-9866-A4A9572FD1B1}" destId="{8373F16C-AC97-4FD3-A85D-32F069905CBE}" srcOrd="22" destOrd="0" presId="urn:microsoft.com/office/officeart/2005/8/layout/default"/>
    <dgm:cxn modelId="{49821DB3-ECB6-4834-9D2F-601AF7C0EFF4}" type="presParOf" srcId="{45CFBD45-AD9A-46E1-9866-A4A9572FD1B1}" destId="{61A5CCDC-A49B-4A7E-8E67-F826011727FB}" srcOrd="23" destOrd="0" presId="urn:microsoft.com/office/officeart/2005/8/layout/default"/>
    <dgm:cxn modelId="{142CEB51-BD2D-4B1F-B026-8A0F08A011B2}" type="presParOf" srcId="{45CFBD45-AD9A-46E1-9866-A4A9572FD1B1}" destId="{6EB740B1-72AD-4131-8E85-3E0A1F27A90E}" srcOrd="24" destOrd="0" presId="urn:microsoft.com/office/officeart/2005/8/layout/default"/>
    <dgm:cxn modelId="{2E43DC3D-D9D0-48F5-8C40-E9E2CD6A3177}" type="presParOf" srcId="{45CFBD45-AD9A-46E1-9866-A4A9572FD1B1}" destId="{B5C3CB59-35F8-4C64-915E-DCE795F43463}" srcOrd="25" destOrd="0" presId="urn:microsoft.com/office/officeart/2005/8/layout/default"/>
    <dgm:cxn modelId="{38563142-1DA1-4C17-94CC-1D70B321AE9A}" type="presParOf" srcId="{45CFBD45-AD9A-46E1-9866-A4A9572FD1B1}" destId="{6E8F099C-A2C2-459C-A2A8-DEA94ADCBE09}" srcOrd="26" destOrd="0" presId="urn:microsoft.com/office/officeart/2005/8/layout/default"/>
    <dgm:cxn modelId="{6F3AF6AB-896E-4974-ADCF-5A80570D24DC}" type="presParOf" srcId="{45CFBD45-AD9A-46E1-9866-A4A9572FD1B1}" destId="{A2ABFD29-F9DF-4E7E-8BE4-1A8A4105A7DC}" srcOrd="27" destOrd="0" presId="urn:microsoft.com/office/officeart/2005/8/layout/default"/>
    <dgm:cxn modelId="{861A53F9-7FA6-4656-8BAC-AD45D3D8DB9F}" type="presParOf" srcId="{45CFBD45-AD9A-46E1-9866-A4A9572FD1B1}" destId="{19DDE561-83AA-42B6-9382-0B738CAE5530}" srcOrd="28" destOrd="0" presId="urn:microsoft.com/office/officeart/2005/8/layout/default"/>
    <dgm:cxn modelId="{B4A0C1B1-4CB8-445F-AB8F-07A8FC39EE42}" type="presParOf" srcId="{45CFBD45-AD9A-46E1-9866-A4A9572FD1B1}" destId="{8608BFC3-AF36-5B4C-B1A4-B53D4CD6C552}" srcOrd="29" destOrd="0" presId="urn:microsoft.com/office/officeart/2005/8/layout/default"/>
    <dgm:cxn modelId="{214C33A3-7EED-4BE3-8A4F-8FF4D806456E}" type="presParOf" srcId="{45CFBD45-AD9A-46E1-9866-A4A9572FD1B1}" destId="{EA41971A-5049-8143-86AF-396FD072EB7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1F567-73B3-48A9-AA2A-4FB7DA4751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61F35B87-A8D4-45FF-81CD-07E3FAB67992}">
      <dgm:prSet phldrT="[Text]"/>
      <dgm:spPr/>
      <dgm:t>
        <a:bodyPr/>
        <a:lstStyle/>
        <a:p>
          <a:r>
            <a:rPr lang="en-US" dirty="0">
              <a:latin typeface="Lato Black" panose="020F0A02020204030203" pitchFamily="34" charset="0"/>
            </a:rPr>
            <a:t>Awards</a:t>
          </a:r>
          <a:endParaRPr lang="en-IN" dirty="0">
            <a:latin typeface="Lato Black" panose="020F0A02020204030203" pitchFamily="34" charset="0"/>
          </a:endParaRPr>
        </a:p>
      </dgm:t>
    </dgm:pt>
    <dgm:pt modelId="{28247B1A-D33C-4BDC-8ECD-27D05BBB5416}" type="parTrans" cxnId="{C38B6D71-DB49-4CF8-9D95-B7F28E627649}">
      <dgm:prSet/>
      <dgm:spPr/>
      <dgm:t>
        <a:bodyPr/>
        <a:lstStyle/>
        <a:p>
          <a:endParaRPr lang="en-IN"/>
        </a:p>
      </dgm:t>
    </dgm:pt>
    <dgm:pt modelId="{9018A702-401A-45CC-A27B-B8C9651C0ED9}" type="sibTrans" cxnId="{C38B6D71-DB49-4CF8-9D95-B7F28E627649}">
      <dgm:prSet/>
      <dgm:spPr/>
      <dgm:t>
        <a:bodyPr/>
        <a:lstStyle/>
        <a:p>
          <a:endParaRPr lang="en-IN"/>
        </a:p>
      </dgm:t>
    </dgm:pt>
    <dgm:pt modelId="{EB34C4C0-473D-4CF9-A05A-DFFF9DB932C1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Larry K Wilson Award</a:t>
          </a:r>
          <a:endParaRPr lang="en-IN" dirty="0">
            <a:latin typeface="Lato" panose="020F0502020204030203" pitchFamily="34" charset="0"/>
          </a:endParaRPr>
        </a:p>
      </dgm:t>
    </dgm:pt>
    <dgm:pt modelId="{E96A0CA3-CF99-44DD-B109-A2B24EE621A2}" type="parTrans" cxnId="{7C49C7FB-2EE7-4E38-ACBC-30592F59E951}">
      <dgm:prSet/>
      <dgm:spPr/>
      <dgm:t>
        <a:bodyPr/>
        <a:lstStyle/>
        <a:p>
          <a:endParaRPr lang="en-IN"/>
        </a:p>
      </dgm:t>
    </dgm:pt>
    <dgm:pt modelId="{C4318CE9-B6A7-4D53-973F-C12ADA0C34D1}" type="sibTrans" cxnId="{7C49C7FB-2EE7-4E38-ACBC-30592F59E951}">
      <dgm:prSet/>
      <dgm:spPr/>
      <dgm:t>
        <a:bodyPr/>
        <a:lstStyle/>
        <a:p>
          <a:endParaRPr lang="en-IN"/>
        </a:p>
      </dgm:t>
    </dgm:pt>
    <dgm:pt modelId="{5C00AA7A-62D1-49EA-B9AF-C22B57E587F2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Student Enterprise</a:t>
          </a:r>
          <a:endParaRPr lang="en-IN" dirty="0">
            <a:latin typeface="Lato" panose="020F0502020204030203" pitchFamily="34" charset="0"/>
          </a:endParaRPr>
        </a:p>
      </dgm:t>
    </dgm:pt>
    <dgm:pt modelId="{8B5E24E6-B110-49BE-833B-84FB7C07D252}" type="parTrans" cxnId="{65A40ED8-F863-413D-B41C-3BED0989E40E}">
      <dgm:prSet/>
      <dgm:spPr/>
      <dgm:t>
        <a:bodyPr/>
        <a:lstStyle/>
        <a:p>
          <a:endParaRPr lang="en-IN"/>
        </a:p>
      </dgm:t>
    </dgm:pt>
    <dgm:pt modelId="{BDBE9CBD-F325-44F8-BA9B-DB0BCCC3985B}" type="sibTrans" cxnId="{65A40ED8-F863-413D-B41C-3BED0989E40E}">
      <dgm:prSet/>
      <dgm:spPr/>
      <dgm:t>
        <a:bodyPr/>
        <a:lstStyle/>
        <a:p>
          <a:endParaRPr lang="en-IN"/>
        </a:p>
      </dgm:t>
    </dgm:pt>
    <dgm:pt modelId="{3446F383-7375-4388-B40A-D90B7374652E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R10 Exemplary Student Branch</a:t>
          </a:r>
          <a:endParaRPr lang="en-IN" dirty="0">
            <a:latin typeface="Lato" panose="020F0502020204030203" pitchFamily="34" charset="0"/>
          </a:endParaRPr>
        </a:p>
      </dgm:t>
    </dgm:pt>
    <dgm:pt modelId="{C5255254-B355-4B30-B659-44E28B94F9CE}" type="parTrans" cxnId="{ACBCDB52-F249-43EC-BF43-EEC46C77A192}">
      <dgm:prSet/>
      <dgm:spPr/>
      <dgm:t>
        <a:bodyPr/>
        <a:lstStyle/>
        <a:p>
          <a:endParaRPr lang="en-IN"/>
        </a:p>
      </dgm:t>
    </dgm:pt>
    <dgm:pt modelId="{B901D97C-3FFE-4CF3-A1E2-DC4691E50034}" type="sibTrans" cxnId="{ACBCDB52-F249-43EC-BF43-EEC46C77A192}">
      <dgm:prSet/>
      <dgm:spPr/>
      <dgm:t>
        <a:bodyPr/>
        <a:lstStyle/>
        <a:p>
          <a:endParaRPr lang="en-IN"/>
        </a:p>
      </dgm:t>
    </dgm:pt>
    <dgm:pt modelId="{E7FBC479-B731-4E3E-9AAA-C231F45BCE94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Outstanding Branch Counselor</a:t>
          </a:r>
          <a:endParaRPr lang="en-IN" dirty="0">
            <a:latin typeface="Lato" panose="020F0502020204030203" pitchFamily="34" charset="0"/>
          </a:endParaRPr>
        </a:p>
      </dgm:t>
    </dgm:pt>
    <dgm:pt modelId="{7C89A22C-2423-428F-B550-4D230193F0AF}" type="parTrans" cxnId="{F3DE14DB-E7A1-4C0F-8EF2-E55746D6800D}">
      <dgm:prSet/>
      <dgm:spPr/>
      <dgm:t>
        <a:bodyPr/>
        <a:lstStyle/>
        <a:p>
          <a:endParaRPr lang="en-IN"/>
        </a:p>
      </dgm:t>
    </dgm:pt>
    <dgm:pt modelId="{BC96F5AB-9C0E-4AA1-AE09-000F7AD3A5A0}" type="sibTrans" cxnId="{F3DE14DB-E7A1-4C0F-8EF2-E55746D6800D}">
      <dgm:prSet/>
      <dgm:spPr/>
      <dgm:t>
        <a:bodyPr/>
        <a:lstStyle/>
        <a:p>
          <a:endParaRPr lang="en-IN"/>
        </a:p>
      </dgm:t>
    </dgm:pt>
    <dgm:pt modelId="{94710934-5C4B-433F-B6E1-AFBD6131D69F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Darrel Chong Award</a:t>
          </a:r>
          <a:endParaRPr lang="en-IN" dirty="0">
            <a:latin typeface="Lato" panose="020F0502020204030203" pitchFamily="34" charset="0"/>
          </a:endParaRPr>
        </a:p>
      </dgm:t>
    </dgm:pt>
    <dgm:pt modelId="{5E54015D-30C6-43E2-A280-6B493E12AE7D}" type="parTrans" cxnId="{E4CAAD74-4A19-4C1C-B951-A130819C711D}">
      <dgm:prSet/>
      <dgm:spPr/>
      <dgm:t>
        <a:bodyPr/>
        <a:lstStyle/>
        <a:p>
          <a:endParaRPr lang="en-IN"/>
        </a:p>
      </dgm:t>
    </dgm:pt>
    <dgm:pt modelId="{A9D06898-3711-4132-BF0F-9A8C88FE7A46}" type="sibTrans" cxnId="{E4CAAD74-4A19-4C1C-B951-A130819C711D}">
      <dgm:prSet/>
      <dgm:spPr/>
      <dgm:t>
        <a:bodyPr/>
        <a:lstStyle/>
        <a:p>
          <a:endParaRPr lang="en-IN"/>
        </a:p>
      </dgm:t>
    </dgm:pt>
    <dgm:pt modelId="{A2C9DB76-A465-45D6-8992-916DCCF0EDA9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WIE Best Volunteer</a:t>
          </a:r>
          <a:endParaRPr lang="en-IN" dirty="0">
            <a:latin typeface="Lato" panose="020F0502020204030203" pitchFamily="34" charset="0"/>
          </a:endParaRPr>
        </a:p>
      </dgm:t>
    </dgm:pt>
    <dgm:pt modelId="{8FB8E5F9-909B-448B-8A1D-9156545FB9FB}" type="parTrans" cxnId="{3C2D2744-EAE5-466C-B702-E689FBD53A56}">
      <dgm:prSet/>
      <dgm:spPr/>
      <dgm:t>
        <a:bodyPr/>
        <a:lstStyle/>
        <a:p>
          <a:endParaRPr lang="en-IN"/>
        </a:p>
      </dgm:t>
    </dgm:pt>
    <dgm:pt modelId="{45A1F0DE-28D3-47E4-8713-6EA4DB05A491}" type="sibTrans" cxnId="{3C2D2744-EAE5-466C-B702-E689FBD53A56}">
      <dgm:prSet/>
      <dgm:spPr/>
      <dgm:t>
        <a:bodyPr/>
        <a:lstStyle/>
        <a:p>
          <a:endParaRPr lang="en-IN"/>
        </a:p>
      </dgm:t>
    </dgm:pt>
    <dgm:pt modelId="{96A908E4-8264-4E1D-BE4D-FCF2F9E73907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Best WIE Affinity</a:t>
          </a:r>
          <a:endParaRPr lang="en-IN" dirty="0">
            <a:latin typeface="Lato" panose="020F0502020204030203" pitchFamily="34" charset="0"/>
          </a:endParaRPr>
        </a:p>
      </dgm:t>
    </dgm:pt>
    <dgm:pt modelId="{CFA30454-F165-4043-B334-31842B4F4578}" type="parTrans" cxnId="{2781AE2E-B187-48C8-B2FF-C23408B76AF9}">
      <dgm:prSet/>
      <dgm:spPr/>
      <dgm:t>
        <a:bodyPr/>
        <a:lstStyle/>
        <a:p>
          <a:endParaRPr lang="en-IN"/>
        </a:p>
      </dgm:t>
    </dgm:pt>
    <dgm:pt modelId="{EDC9FEA0-5047-4819-A7A6-90E7356BDE93}" type="sibTrans" cxnId="{2781AE2E-B187-48C8-B2FF-C23408B76AF9}">
      <dgm:prSet/>
      <dgm:spPr/>
      <dgm:t>
        <a:bodyPr/>
        <a:lstStyle/>
        <a:p>
          <a:endParaRPr lang="en-IN"/>
        </a:p>
      </dgm:t>
    </dgm:pt>
    <dgm:pt modelId="{4058389F-A461-4DF1-BF4B-02C72D7887C2}" type="pres">
      <dgm:prSet presAssocID="{FF61F567-73B3-48A9-AA2A-4FB7DA4751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3ED746-D9CB-4097-BBF9-158069280854}" type="pres">
      <dgm:prSet presAssocID="{61F35B87-A8D4-45FF-81CD-07E3FAB67992}" presName="root1" presStyleCnt="0"/>
      <dgm:spPr/>
    </dgm:pt>
    <dgm:pt modelId="{0AC9DB63-982F-49EF-B709-4DA8F02A486A}" type="pres">
      <dgm:prSet presAssocID="{61F35B87-A8D4-45FF-81CD-07E3FAB67992}" presName="LevelOneTextNode" presStyleLbl="node0" presStyleIdx="0" presStyleCnt="1">
        <dgm:presLayoutVars>
          <dgm:chPref val="3"/>
        </dgm:presLayoutVars>
      </dgm:prSet>
      <dgm:spPr/>
    </dgm:pt>
    <dgm:pt modelId="{9A1A77A4-2764-4276-A7AD-C3173004B4BD}" type="pres">
      <dgm:prSet presAssocID="{61F35B87-A8D4-45FF-81CD-07E3FAB67992}" presName="level2hierChild" presStyleCnt="0"/>
      <dgm:spPr/>
    </dgm:pt>
    <dgm:pt modelId="{70E55861-A6C6-43BB-99B5-B048A6D642BE}" type="pres">
      <dgm:prSet presAssocID="{E96A0CA3-CF99-44DD-B109-A2B24EE621A2}" presName="conn2-1" presStyleLbl="parChTrans1D2" presStyleIdx="0" presStyleCnt="7"/>
      <dgm:spPr/>
    </dgm:pt>
    <dgm:pt modelId="{5525B68D-CFC8-4916-BE4D-09458E63BA50}" type="pres">
      <dgm:prSet presAssocID="{E96A0CA3-CF99-44DD-B109-A2B24EE621A2}" presName="connTx" presStyleLbl="parChTrans1D2" presStyleIdx="0" presStyleCnt="7"/>
      <dgm:spPr/>
    </dgm:pt>
    <dgm:pt modelId="{0D1BBD5C-5E21-4B0F-9B95-6FEAF2DFD607}" type="pres">
      <dgm:prSet presAssocID="{EB34C4C0-473D-4CF9-A05A-DFFF9DB932C1}" presName="root2" presStyleCnt="0"/>
      <dgm:spPr/>
    </dgm:pt>
    <dgm:pt modelId="{41E05189-8928-49E8-AEE1-AC5718BCC0B6}" type="pres">
      <dgm:prSet presAssocID="{EB34C4C0-473D-4CF9-A05A-DFFF9DB932C1}" presName="LevelTwoTextNode" presStyleLbl="node2" presStyleIdx="0" presStyleCnt="7">
        <dgm:presLayoutVars>
          <dgm:chPref val="3"/>
        </dgm:presLayoutVars>
      </dgm:prSet>
      <dgm:spPr/>
    </dgm:pt>
    <dgm:pt modelId="{D7F6F109-5898-4316-B37B-FF54A88FC26A}" type="pres">
      <dgm:prSet presAssocID="{EB34C4C0-473D-4CF9-A05A-DFFF9DB932C1}" presName="level3hierChild" presStyleCnt="0"/>
      <dgm:spPr/>
    </dgm:pt>
    <dgm:pt modelId="{B76DEE29-97C5-4526-9585-171E573453BA}" type="pres">
      <dgm:prSet presAssocID="{8B5E24E6-B110-49BE-833B-84FB7C07D252}" presName="conn2-1" presStyleLbl="parChTrans1D2" presStyleIdx="1" presStyleCnt="7"/>
      <dgm:spPr/>
    </dgm:pt>
    <dgm:pt modelId="{587DECF8-73CA-452F-B2D0-3A2CDBE20683}" type="pres">
      <dgm:prSet presAssocID="{8B5E24E6-B110-49BE-833B-84FB7C07D252}" presName="connTx" presStyleLbl="parChTrans1D2" presStyleIdx="1" presStyleCnt="7"/>
      <dgm:spPr/>
    </dgm:pt>
    <dgm:pt modelId="{FFEB160B-F107-462E-A0E0-9ACB4B3B2414}" type="pres">
      <dgm:prSet presAssocID="{5C00AA7A-62D1-49EA-B9AF-C22B57E587F2}" presName="root2" presStyleCnt="0"/>
      <dgm:spPr/>
    </dgm:pt>
    <dgm:pt modelId="{85FB1289-704D-4612-AB98-3F8D4AB70C2F}" type="pres">
      <dgm:prSet presAssocID="{5C00AA7A-62D1-49EA-B9AF-C22B57E587F2}" presName="LevelTwoTextNode" presStyleLbl="node2" presStyleIdx="1" presStyleCnt="7">
        <dgm:presLayoutVars>
          <dgm:chPref val="3"/>
        </dgm:presLayoutVars>
      </dgm:prSet>
      <dgm:spPr/>
    </dgm:pt>
    <dgm:pt modelId="{6FFA28D6-458B-49E9-AF2C-924EF51EE4BB}" type="pres">
      <dgm:prSet presAssocID="{5C00AA7A-62D1-49EA-B9AF-C22B57E587F2}" presName="level3hierChild" presStyleCnt="0"/>
      <dgm:spPr/>
    </dgm:pt>
    <dgm:pt modelId="{DB0F65FC-8A8D-4A71-875B-EF50950A51E3}" type="pres">
      <dgm:prSet presAssocID="{C5255254-B355-4B30-B659-44E28B94F9CE}" presName="conn2-1" presStyleLbl="parChTrans1D2" presStyleIdx="2" presStyleCnt="7"/>
      <dgm:spPr/>
    </dgm:pt>
    <dgm:pt modelId="{CF9A9610-ECA4-4477-AF25-7E64D6FAE5AD}" type="pres">
      <dgm:prSet presAssocID="{C5255254-B355-4B30-B659-44E28B94F9CE}" presName="connTx" presStyleLbl="parChTrans1D2" presStyleIdx="2" presStyleCnt="7"/>
      <dgm:spPr/>
    </dgm:pt>
    <dgm:pt modelId="{58159E4F-5E98-4E9A-B813-7ED6A01888B8}" type="pres">
      <dgm:prSet presAssocID="{3446F383-7375-4388-B40A-D90B7374652E}" presName="root2" presStyleCnt="0"/>
      <dgm:spPr/>
    </dgm:pt>
    <dgm:pt modelId="{0E5C0130-FED2-4FA7-8494-9D1986A05554}" type="pres">
      <dgm:prSet presAssocID="{3446F383-7375-4388-B40A-D90B7374652E}" presName="LevelTwoTextNode" presStyleLbl="node2" presStyleIdx="2" presStyleCnt="7">
        <dgm:presLayoutVars>
          <dgm:chPref val="3"/>
        </dgm:presLayoutVars>
      </dgm:prSet>
      <dgm:spPr/>
    </dgm:pt>
    <dgm:pt modelId="{C5EED093-0167-4BA0-9300-DDE5764D2052}" type="pres">
      <dgm:prSet presAssocID="{3446F383-7375-4388-B40A-D90B7374652E}" presName="level3hierChild" presStyleCnt="0"/>
      <dgm:spPr/>
    </dgm:pt>
    <dgm:pt modelId="{8FC16697-D15C-4AFE-A91E-1DEFFF344A6D}" type="pres">
      <dgm:prSet presAssocID="{7C89A22C-2423-428F-B550-4D230193F0AF}" presName="conn2-1" presStyleLbl="parChTrans1D2" presStyleIdx="3" presStyleCnt="7"/>
      <dgm:spPr/>
    </dgm:pt>
    <dgm:pt modelId="{67F8337B-8643-4E3E-B61C-827D5093AAE7}" type="pres">
      <dgm:prSet presAssocID="{7C89A22C-2423-428F-B550-4D230193F0AF}" presName="connTx" presStyleLbl="parChTrans1D2" presStyleIdx="3" presStyleCnt="7"/>
      <dgm:spPr/>
    </dgm:pt>
    <dgm:pt modelId="{5642A584-2988-4A84-9CD5-273AB1FD10E6}" type="pres">
      <dgm:prSet presAssocID="{E7FBC479-B731-4E3E-9AAA-C231F45BCE94}" presName="root2" presStyleCnt="0"/>
      <dgm:spPr/>
    </dgm:pt>
    <dgm:pt modelId="{11B38585-B724-4BDE-A323-8F23EF2E7C45}" type="pres">
      <dgm:prSet presAssocID="{E7FBC479-B731-4E3E-9AAA-C231F45BCE94}" presName="LevelTwoTextNode" presStyleLbl="node2" presStyleIdx="3" presStyleCnt="7">
        <dgm:presLayoutVars>
          <dgm:chPref val="3"/>
        </dgm:presLayoutVars>
      </dgm:prSet>
      <dgm:spPr/>
    </dgm:pt>
    <dgm:pt modelId="{47A2C230-0273-44A9-A0EB-C50C799F3F9B}" type="pres">
      <dgm:prSet presAssocID="{E7FBC479-B731-4E3E-9AAA-C231F45BCE94}" presName="level3hierChild" presStyleCnt="0"/>
      <dgm:spPr/>
    </dgm:pt>
    <dgm:pt modelId="{6B30CDFC-3C53-4381-9C3E-9801F4CC6412}" type="pres">
      <dgm:prSet presAssocID="{5E54015D-30C6-43E2-A280-6B493E12AE7D}" presName="conn2-1" presStyleLbl="parChTrans1D2" presStyleIdx="4" presStyleCnt="7"/>
      <dgm:spPr/>
    </dgm:pt>
    <dgm:pt modelId="{D132DB5E-D195-4669-877E-2CCC18FDC103}" type="pres">
      <dgm:prSet presAssocID="{5E54015D-30C6-43E2-A280-6B493E12AE7D}" presName="connTx" presStyleLbl="parChTrans1D2" presStyleIdx="4" presStyleCnt="7"/>
      <dgm:spPr/>
    </dgm:pt>
    <dgm:pt modelId="{5D1AECDF-5AC6-4C1D-8710-BB127B27559F}" type="pres">
      <dgm:prSet presAssocID="{94710934-5C4B-433F-B6E1-AFBD6131D69F}" presName="root2" presStyleCnt="0"/>
      <dgm:spPr/>
    </dgm:pt>
    <dgm:pt modelId="{190DA140-673A-40CB-82B3-397CE483C097}" type="pres">
      <dgm:prSet presAssocID="{94710934-5C4B-433F-B6E1-AFBD6131D69F}" presName="LevelTwoTextNode" presStyleLbl="node2" presStyleIdx="4" presStyleCnt="7">
        <dgm:presLayoutVars>
          <dgm:chPref val="3"/>
        </dgm:presLayoutVars>
      </dgm:prSet>
      <dgm:spPr/>
    </dgm:pt>
    <dgm:pt modelId="{8E09C252-DA28-405F-B6DD-492F8422FB21}" type="pres">
      <dgm:prSet presAssocID="{94710934-5C4B-433F-B6E1-AFBD6131D69F}" presName="level3hierChild" presStyleCnt="0"/>
      <dgm:spPr/>
    </dgm:pt>
    <dgm:pt modelId="{5F937D4B-5645-4F04-9998-0A5CEBC4D101}" type="pres">
      <dgm:prSet presAssocID="{8FB8E5F9-909B-448B-8A1D-9156545FB9FB}" presName="conn2-1" presStyleLbl="parChTrans1D2" presStyleIdx="5" presStyleCnt="7"/>
      <dgm:spPr/>
    </dgm:pt>
    <dgm:pt modelId="{D4CC1FEE-4410-4D8D-B716-AEC0B3519E43}" type="pres">
      <dgm:prSet presAssocID="{8FB8E5F9-909B-448B-8A1D-9156545FB9FB}" presName="connTx" presStyleLbl="parChTrans1D2" presStyleIdx="5" presStyleCnt="7"/>
      <dgm:spPr/>
    </dgm:pt>
    <dgm:pt modelId="{41C58B32-CDFB-4862-B66F-7A07B9B64AAA}" type="pres">
      <dgm:prSet presAssocID="{A2C9DB76-A465-45D6-8992-916DCCF0EDA9}" presName="root2" presStyleCnt="0"/>
      <dgm:spPr/>
    </dgm:pt>
    <dgm:pt modelId="{E8554AD8-4B8C-4D53-B332-465677C89755}" type="pres">
      <dgm:prSet presAssocID="{A2C9DB76-A465-45D6-8992-916DCCF0EDA9}" presName="LevelTwoTextNode" presStyleLbl="node2" presStyleIdx="5" presStyleCnt="7">
        <dgm:presLayoutVars>
          <dgm:chPref val="3"/>
        </dgm:presLayoutVars>
      </dgm:prSet>
      <dgm:spPr/>
    </dgm:pt>
    <dgm:pt modelId="{442A972B-1BA3-4433-BA91-8D6DB55E5D5F}" type="pres">
      <dgm:prSet presAssocID="{A2C9DB76-A465-45D6-8992-916DCCF0EDA9}" presName="level3hierChild" presStyleCnt="0"/>
      <dgm:spPr/>
    </dgm:pt>
    <dgm:pt modelId="{20AA8213-1039-41B2-B61A-B18365B80BF1}" type="pres">
      <dgm:prSet presAssocID="{CFA30454-F165-4043-B334-31842B4F4578}" presName="conn2-1" presStyleLbl="parChTrans1D2" presStyleIdx="6" presStyleCnt="7"/>
      <dgm:spPr/>
    </dgm:pt>
    <dgm:pt modelId="{6BB79280-E02E-4C6A-990E-369F662781CE}" type="pres">
      <dgm:prSet presAssocID="{CFA30454-F165-4043-B334-31842B4F4578}" presName="connTx" presStyleLbl="parChTrans1D2" presStyleIdx="6" presStyleCnt="7"/>
      <dgm:spPr/>
    </dgm:pt>
    <dgm:pt modelId="{F7982455-F411-48DE-84BD-AFEF30088981}" type="pres">
      <dgm:prSet presAssocID="{96A908E4-8264-4E1D-BE4D-FCF2F9E73907}" presName="root2" presStyleCnt="0"/>
      <dgm:spPr/>
    </dgm:pt>
    <dgm:pt modelId="{5B0FA62D-F6CA-439E-A8CA-E181FAAA348E}" type="pres">
      <dgm:prSet presAssocID="{96A908E4-8264-4E1D-BE4D-FCF2F9E73907}" presName="LevelTwoTextNode" presStyleLbl="node2" presStyleIdx="6" presStyleCnt="7">
        <dgm:presLayoutVars>
          <dgm:chPref val="3"/>
        </dgm:presLayoutVars>
      </dgm:prSet>
      <dgm:spPr/>
    </dgm:pt>
    <dgm:pt modelId="{4C7877B2-4C90-4E07-9B03-E4E1D343BF38}" type="pres">
      <dgm:prSet presAssocID="{96A908E4-8264-4E1D-BE4D-FCF2F9E73907}" presName="level3hierChild" presStyleCnt="0"/>
      <dgm:spPr/>
    </dgm:pt>
  </dgm:ptLst>
  <dgm:cxnLst>
    <dgm:cxn modelId="{DDA28424-7D89-4D7D-ADB7-6230F610D4A9}" type="presOf" srcId="{CFA30454-F165-4043-B334-31842B4F4578}" destId="{6BB79280-E02E-4C6A-990E-369F662781CE}" srcOrd="1" destOrd="0" presId="urn:microsoft.com/office/officeart/2008/layout/HorizontalMultiLevelHierarchy"/>
    <dgm:cxn modelId="{2781AE2E-B187-48C8-B2FF-C23408B76AF9}" srcId="{61F35B87-A8D4-45FF-81CD-07E3FAB67992}" destId="{96A908E4-8264-4E1D-BE4D-FCF2F9E73907}" srcOrd="6" destOrd="0" parTransId="{CFA30454-F165-4043-B334-31842B4F4578}" sibTransId="{EDC9FEA0-5047-4819-A7A6-90E7356BDE93}"/>
    <dgm:cxn modelId="{D70C7A37-D09E-4DF7-9B04-F3361A3A5341}" type="presOf" srcId="{96A908E4-8264-4E1D-BE4D-FCF2F9E73907}" destId="{5B0FA62D-F6CA-439E-A8CA-E181FAAA348E}" srcOrd="0" destOrd="0" presId="urn:microsoft.com/office/officeart/2008/layout/HorizontalMultiLevelHierarchy"/>
    <dgm:cxn modelId="{D22CD363-D674-4062-A441-040EF9C19B09}" type="presOf" srcId="{94710934-5C4B-433F-B6E1-AFBD6131D69F}" destId="{190DA140-673A-40CB-82B3-397CE483C097}" srcOrd="0" destOrd="0" presId="urn:microsoft.com/office/officeart/2008/layout/HorizontalMultiLevelHierarchy"/>
    <dgm:cxn modelId="{3C2D2744-EAE5-466C-B702-E689FBD53A56}" srcId="{61F35B87-A8D4-45FF-81CD-07E3FAB67992}" destId="{A2C9DB76-A465-45D6-8992-916DCCF0EDA9}" srcOrd="5" destOrd="0" parTransId="{8FB8E5F9-909B-448B-8A1D-9156545FB9FB}" sibTransId="{45A1F0DE-28D3-47E4-8713-6EA4DB05A491}"/>
    <dgm:cxn modelId="{C4FAA04C-6D6A-4EBB-A1E0-6373D0773242}" type="presOf" srcId="{5E54015D-30C6-43E2-A280-6B493E12AE7D}" destId="{6B30CDFC-3C53-4381-9C3E-9801F4CC6412}" srcOrd="0" destOrd="0" presId="urn:microsoft.com/office/officeart/2008/layout/HorizontalMultiLevelHierarchy"/>
    <dgm:cxn modelId="{7C69D06E-3A6B-4341-A5CE-279274030837}" type="presOf" srcId="{8B5E24E6-B110-49BE-833B-84FB7C07D252}" destId="{B76DEE29-97C5-4526-9585-171E573453BA}" srcOrd="0" destOrd="0" presId="urn:microsoft.com/office/officeart/2008/layout/HorizontalMultiLevelHierarchy"/>
    <dgm:cxn modelId="{C38B6D71-DB49-4CF8-9D95-B7F28E627649}" srcId="{FF61F567-73B3-48A9-AA2A-4FB7DA47516C}" destId="{61F35B87-A8D4-45FF-81CD-07E3FAB67992}" srcOrd="0" destOrd="0" parTransId="{28247B1A-D33C-4BDC-8ECD-27D05BBB5416}" sibTransId="{9018A702-401A-45CC-A27B-B8C9651C0ED9}"/>
    <dgm:cxn modelId="{ACBCDB52-F249-43EC-BF43-EEC46C77A192}" srcId="{61F35B87-A8D4-45FF-81CD-07E3FAB67992}" destId="{3446F383-7375-4388-B40A-D90B7374652E}" srcOrd="2" destOrd="0" parTransId="{C5255254-B355-4B30-B659-44E28B94F9CE}" sibTransId="{B901D97C-3FFE-4CF3-A1E2-DC4691E50034}"/>
    <dgm:cxn modelId="{E4CAAD74-4A19-4C1C-B951-A130819C711D}" srcId="{61F35B87-A8D4-45FF-81CD-07E3FAB67992}" destId="{94710934-5C4B-433F-B6E1-AFBD6131D69F}" srcOrd="4" destOrd="0" parTransId="{5E54015D-30C6-43E2-A280-6B493E12AE7D}" sibTransId="{A9D06898-3711-4132-BF0F-9A8C88FE7A46}"/>
    <dgm:cxn modelId="{B6AE8155-0FE1-4D90-8F80-44B97BF8850C}" type="presOf" srcId="{C5255254-B355-4B30-B659-44E28B94F9CE}" destId="{CF9A9610-ECA4-4477-AF25-7E64D6FAE5AD}" srcOrd="1" destOrd="0" presId="urn:microsoft.com/office/officeart/2008/layout/HorizontalMultiLevelHierarchy"/>
    <dgm:cxn modelId="{BBECA157-0BF9-409A-B703-B0FEF9BF14EC}" type="presOf" srcId="{8FB8E5F9-909B-448B-8A1D-9156545FB9FB}" destId="{5F937D4B-5645-4F04-9998-0A5CEBC4D101}" srcOrd="0" destOrd="0" presId="urn:microsoft.com/office/officeart/2008/layout/HorizontalMultiLevelHierarchy"/>
    <dgm:cxn modelId="{A031D75A-023F-495F-94F0-42F98BE88E17}" type="presOf" srcId="{E96A0CA3-CF99-44DD-B109-A2B24EE621A2}" destId="{70E55861-A6C6-43BB-99B5-B048A6D642BE}" srcOrd="0" destOrd="0" presId="urn:microsoft.com/office/officeart/2008/layout/HorizontalMultiLevelHierarchy"/>
    <dgm:cxn modelId="{B74C2187-B8F4-4599-AE70-4C129B7DAFE2}" type="presOf" srcId="{8FB8E5F9-909B-448B-8A1D-9156545FB9FB}" destId="{D4CC1FEE-4410-4D8D-B716-AEC0B3519E43}" srcOrd="1" destOrd="0" presId="urn:microsoft.com/office/officeart/2008/layout/HorizontalMultiLevelHierarchy"/>
    <dgm:cxn modelId="{90FD588A-2404-423C-AB13-B317799991E8}" type="presOf" srcId="{FF61F567-73B3-48A9-AA2A-4FB7DA47516C}" destId="{4058389F-A461-4DF1-BF4B-02C72D7887C2}" srcOrd="0" destOrd="0" presId="urn:microsoft.com/office/officeart/2008/layout/HorizontalMultiLevelHierarchy"/>
    <dgm:cxn modelId="{8020E998-0D5A-4FD9-B7BB-55ACF2ADC669}" type="presOf" srcId="{E96A0CA3-CF99-44DD-B109-A2B24EE621A2}" destId="{5525B68D-CFC8-4916-BE4D-09458E63BA50}" srcOrd="1" destOrd="0" presId="urn:microsoft.com/office/officeart/2008/layout/HorizontalMultiLevelHierarchy"/>
    <dgm:cxn modelId="{D9FF5EA0-90B2-4973-8B88-F25612907044}" type="presOf" srcId="{E7FBC479-B731-4E3E-9AAA-C231F45BCE94}" destId="{11B38585-B724-4BDE-A323-8F23EF2E7C45}" srcOrd="0" destOrd="0" presId="urn:microsoft.com/office/officeart/2008/layout/HorizontalMultiLevelHierarchy"/>
    <dgm:cxn modelId="{01D92FA5-7151-4431-9787-B000538A0F48}" type="presOf" srcId="{8B5E24E6-B110-49BE-833B-84FB7C07D252}" destId="{587DECF8-73CA-452F-B2D0-3A2CDBE20683}" srcOrd="1" destOrd="0" presId="urn:microsoft.com/office/officeart/2008/layout/HorizontalMultiLevelHierarchy"/>
    <dgm:cxn modelId="{53E30DB2-F175-45F1-8E71-EF03F09C4993}" type="presOf" srcId="{5C00AA7A-62D1-49EA-B9AF-C22B57E587F2}" destId="{85FB1289-704D-4612-AB98-3F8D4AB70C2F}" srcOrd="0" destOrd="0" presId="urn:microsoft.com/office/officeart/2008/layout/HorizontalMultiLevelHierarchy"/>
    <dgm:cxn modelId="{0A5387B9-E922-4DEE-AE49-41554131DE56}" type="presOf" srcId="{61F35B87-A8D4-45FF-81CD-07E3FAB67992}" destId="{0AC9DB63-982F-49EF-B709-4DA8F02A486A}" srcOrd="0" destOrd="0" presId="urn:microsoft.com/office/officeart/2008/layout/HorizontalMultiLevelHierarchy"/>
    <dgm:cxn modelId="{DB7492BC-6B60-4582-A919-E495895014FF}" type="presOf" srcId="{7C89A22C-2423-428F-B550-4D230193F0AF}" destId="{67F8337B-8643-4E3E-B61C-827D5093AAE7}" srcOrd="1" destOrd="0" presId="urn:microsoft.com/office/officeart/2008/layout/HorizontalMultiLevelHierarchy"/>
    <dgm:cxn modelId="{6003A2C5-10B1-4C21-A424-DC8DA9A8F2EE}" type="presOf" srcId="{C5255254-B355-4B30-B659-44E28B94F9CE}" destId="{DB0F65FC-8A8D-4A71-875B-EF50950A51E3}" srcOrd="0" destOrd="0" presId="urn:microsoft.com/office/officeart/2008/layout/HorizontalMultiLevelHierarchy"/>
    <dgm:cxn modelId="{8C67A9CA-46AE-4520-ADA1-29B14DFB5166}" type="presOf" srcId="{A2C9DB76-A465-45D6-8992-916DCCF0EDA9}" destId="{E8554AD8-4B8C-4D53-B332-465677C89755}" srcOrd="0" destOrd="0" presId="urn:microsoft.com/office/officeart/2008/layout/HorizontalMultiLevelHierarchy"/>
    <dgm:cxn modelId="{56EB7FCC-7571-4577-9665-A54A1D5600FB}" type="presOf" srcId="{7C89A22C-2423-428F-B550-4D230193F0AF}" destId="{8FC16697-D15C-4AFE-A91E-1DEFFF344A6D}" srcOrd="0" destOrd="0" presId="urn:microsoft.com/office/officeart/2008/layout/HorizontalMultiLevelHierarchy"/>
    <dgm:cxn modelId="{B63912D4-5081-4E71-BC8E-BF00762B2070}" type="presOf" srcId="{CFA30454-F165-4043-B334-31842B4F4578}" destId="{20AA8213-1039-41B2-B61A-B18365B80BF1}" srcOrd="0" destOrd="0" presId="urn:microsoft.com/office/officeart/2008/layout/HorizontalMultiLevelHierarchy"/>
    <dgm:cxn modelId="{65A40ED8-F863-413D-B41C-3BED0989E40E}" srcId="{61F35B87-A8D4-45FF-81CD-07E3FAB67992}" destId="{5C00AA7A-62D1-49EA-B9AF-C22B57E587F2}" srcOrd="1" destOrd="0" parTransId="{8B5E24E6-B110-49BE-833B-84FB7C07D252}" sibTransId="{BDBE9CBD-F325-44F8-BA9B-DB0BCCC3985B}"/>
    <dgm:cxn modelId="{C4EED0D8-995D-4E6D-AC3A-B262BF97E912}" type="presOf" srcId="{3446F383-7375-4388-B40A-D90B7374652E}" destId="{0E5C0130-FED2-4FA7-8494-9D1986A05554}" srcOrd="0" destOrd="0" presId="urn:microsoft.com/office/officeart/2008/layout/HorizontalMultiLevelHierarchy"/>
    <dgm:cxn modelId="{F3DE14DB-E7A1-4C0F-8EF2-E55746D6800D}" srcId="{61F35B87-A8D4-45FF-81CD-07E3FAB67992}" destId="{E7FBC479-B731-4E3E-9AAA-C231F45BCE94}" srcOrd="3" destOrd="0" parTransId="{7C89A22C-2423-428F-B550-4D230193F0AF}" sibTransId="{BC96F5AB-9C0E-4AA1-AE09-000F7AD3A5A0}"/>
    <dgm:cxn modelId="{435AA0EC-B4FE-462C-86F2-BB479EB379C9}" type="presOf" srcId="{5E54015D-30C6-43E2-A280-6B493E12AE7D}" destId="{D132DB5E-D195-4669-877E-2CCC18FDC103}" srcOrd="1" destOrd="0" presId="urn:microsoft.com/office/officeart/2008/layout/HorizontalMultiLevelHierarchy"/>
    <dgm:cxn modelId="{7C49C7FB-2EE7-4E38-ACBC-30592F59E951}" srcId="{61F35B87-A8D4-45FF-81CD-07E3FAB67992}" destId="{EB34C4C0-473D-4CF9-A05A-DFFF9DB932C1}" srcOrd="0" destOrd="0" parTransId="{E96A0CA3-CF99-44DD-B109-A2B24EE621A2}" sibTransId="{C4318CE9-B6A7-4D53-973F-C12ADA0C34D1}"/>
    <dgm:cxn modelId="{25EC1AFD-EEBE-4A47-B221-22EFF6BD95ED}" type="presOf" srcId="{EB34C4C0-473D-4CF9-A05A-DFFF9DB932C1}" destId="{41E05189-8928-49E8-AEE1-AC5718BCC0B6}" srcOrd="0" destOrd="0" presId="urn:microsoft.com/office/officeart/2008/layout/HorizontalMultiLevelHierarchy"/>
    <dgm:cxn modelId="{6AAC83EF-C337-40CF-AEA1-3D39D657F252}" type="presParOf" srcId="{4058389F-A461-4DF1-BF4B-02C72D7887C2}" destId="{8B3ED746-D9CB-4097-BBF9-158069280854}" srcOrd="0" destOrd="0" presId="urn:microsoft.com/office/officeart/2008/layout/HorizontalMultiLevelHierarchy"/>
    <dgm:cxn modelId="{D3C82EA3-5628-4C55-AF43-8BE93AE4431A}" type="presParOf" srcId="{8B3ED746-D9CB-4097-BBF9-158069280854}" destId="{0AC9DB63-982F-49EF-B709-4DA8F02A486A}" srcOrd="0" destOrd="0" presId="urn:microsoft.com/office/officeart/2008/layout/HorizontalMultiLevelHierarchy"/>
    <dgm:cxn modelId="{ADA663DA-B978-446F-8F21-0427604F0D01}" type="presParOf" srcId="{8B3ED746-D9CB-4097-BBF9-158069280854}" destId="{9A1A77A4-2764-4276-A7AD-C3173004B4BD}" srcOrd="1" destOrd="0" presId="urn:microsoft.com/office/officeart/2008/layout/HorizontalMultiLevelHierarchy"/>
    <dgm:cxn modelId="{7FE3EB8A-7A99-4142-A631-CA1FF41D6F06}" type="presParOf" srcId="{9A1A77A4-2764-4276-A7AD-C3173004B4BD}" destId="{70E55861-A6C6-43BB-99B5-B048A6D642BE}" srcOrd="0" destOrd="0" presId="urn:microsoft.com/office/officeart/2008/layout/HorizontalMultiLevelHierarchy"/>
    <dgm:cxn modelId="{DC9C942C-8B24-4952-9FC5-A608A6B98308}" type="presParOf" srcId="{70E55861-A6C6-43BB-99B5-B048A6D642BE}" destId="{5525B68D-CFC8-4916-BE4D-09458E63BA50}" srcOrd="0" destOrd="0" presId="urn:microsoft.com/office/officeart/2008/layout/HorizontalMultiLevelHierarchy"/>
    <dgm:cxn modelId="{5CBDAFCB-5254-4771-9200-6CE31BDAE9E3}" type="presParOf" srcId="{9A1A77A4-2764-4276-A7AD-C3173004B4BD}" destId="{0D1BBD5C-5E21-4B0F-9B95-6FEAF2DFD607}" srcOrd="1" destOrd="0" presId="urn:microsoft.com/office/officeart/2008/layout/HorizontalMultiLevelHierarchy"/>
    <dgm:cxn modelId="{C7D5AC2D-9C20-45FF-A860-D79AB5407C4F}" type="presParOf" srcId="{0D1BBD5C-5E21-4B0F-9B95-6FEAF2DFD607}" destId="{41E05189-8928-49E8-AEE1-AC5718BCC0B6}" srcOrd="0" destOrd="0" presId="urn:microsoft.com/office/officeart/2008/layout/HorizontalMultiLevelHierarchy"/>
    <dgm:cxn modelId="{FAEFF337-A647-4F29-A6A5-513CADF4B3D6}" type="presParOf" srcId="{0D1BBD5C-5E21-4B0F-9B95-6FEAF2DFD607}" destId="{D7F6F109-5898-4316-B37B-FF54A88FC26A}" srcOrd="1" destOrd="0" presId="urn:microsoft.com/office/officeart/2008/layout/HorizontalMultiLevelHierarchy"/>
    <dgm:cxn modelId="{A5E67E90-C1CF-4034-BA22-B8B4EB4268C1}" type="presParOf" srcId="{9A1A77A4-2764-4276-A7AD-C3173004B4BD}" destId="{B76DEE29-97C5-4526-9585-171E573453BA}" srcOrd="2" destOrd="0" presId="urn:microsoft.com/office/officeart/2008/layout/HorizontalMultiLevelHierarchy"/>
    <dgm:cxn modelId="{C6C99193-326B-46ED-8923-C481B9BCE7A0}" type="presParOf" srcId="{B76DEE29-97C5-4526-9585-171E573453BA}" destId="{587DECF8-73CA-452F-B2D0-3A2CDBE20683}" srcOrd="0" destOrd="0" presId="urn:microsoft.com/office/officeart/2008/layout/HorizontalMultiLevelHierarchy"/>
    <dgm:cxn modelId="{A462D30A-181F-4AE9-8AD1-88727DB60503}" type="presParOf" srcId="{9A1A77A4-2764-4276-A7AD-C3173004B4BD}" destId="{FFEB160B-F107-462E-A0E0-9ACB4B3B2414}" srcOrd="3" destOrd="0" presId="urn:microsoft.com/office/officeart/2008/layout/HorizontalMultiLevelHierarchy"/>
    <dgm:cxn modelId="{238967A8-7AA4-4320-80CC-22085535C4BF}" type="presParOf" srcId="{FFEB160B-F107-462E-A0E0-9ACB4B3B2414}" destId="{85FB1289-704D-4612-AB98-3F8D4AB70C2F}" srcOrd="0" destOrd="0" presId="urn:microsoft.com/office/officeart/2008/layout/HorizontalMultiLevelHierarchy"/>
    <dgm:cxn modelId="{6D5A65A4-7497-4E32-BAA4-859B9A49C04B}" type="presParOf" srcId="{FFEB160B-F107-462E-A0E0-9ACB4B3B2414}" destId="{6FFA28D6-458B-49E9-AF2C-924EF51EE4BB}" srcOrd="1" destOrd="0" presId="urn:microsoft.com/office/officeart/2008/layout/HorizontalMultiLevelHierarchy"/>
    <dgm:cxn modelId="{AEEA94AF-BF3C-44BF-8D87-22481BE12622}" type="presParOf" srcId="{9A1A77A4-2764-4276-A7AD-C3173004B4BD}" destId="{DB0F65FC-8A8D-4A71-875B-EF50950A51E3}" srcOrd="4" destOrd="0" presId="urn:microsoft.com/office/officeart/2008/layout/HorizontalMultiLevelHierarchy"/>
    <dgm:cxn modelId="{06987F48-09D7-4B1A-89A7-615028423C6C}" type="presParOf" srcId="{DB0F65FC-8A8D-4A71-875B-EF50950A51E3}" destId="{CF9A9610-ECA4-4477-AF25-7E64D6FAE5AD}" srcOrd="0" destOrd="0" presId="urn:microsoft.com/office/officeart/2008/layout/HorizontalMultiLevelHierarchy"/>
    <dgm:cxn modelId="{2E580F4A-3E45-4D53-9BE3-A7A872111399}" type="presParOf" srcId="{9A1A77A4-2764-4276-A7AD-C3173004B4BD}" destId="{58159E4F-5E98-4E9A-B813-7ED6A01888B8}" srcOrd="5" destOrd="0" presId="urn:microsoft.com/office/officeart/2008/layout/HorizontalMultiLevelHierarchy"/>
    <dgm:cxn modelId="{4BC36F1B-47A9-4E87-B4AA-8B08E243AF81}" type="presParOf" srcId="{58159E4F-5E98-4E9A-B813-7ED6A01888B8}" destId="{0E5C0130-FED2-4FA7-8494-9D1986A05554}" srcOrd="0" destOrd="0" presId="urn:microsoft.com/office/officeart/2008/layout/HorizontalMultiLevelHierarchy"/>
    <dgm:cxn modelId="{4B69CBBA-73A6-4DC0-AC31-6B17D6ADFC8D}" type="presParOf" srcId="{58159E4F-5E98-4E9A-B813-7ED6A01888B8}" destId="{C5EED093-0167-4BA0-9300-DDE5764D2052}" srcOrd="1" destOrd="0" presId="urn:microsoft.com/office/officeart/2008/layout/HorizontalMultiLevelHierarchy"/>
    <dgm:cxn modelId="{B70065DD-4FB7-4F42-99E9-8079D11236D7}" type="presParOf" srcId="{9A1A77A4-2764-4276-A7AD-C3173004B4BD}" destId="{8FC16697-D15C-4AFE-A91E-1DEFFF344A6D}" srcOrd="6" destOrd="0" presId="urn:microsoft.com/office/officeart/2008/layout/HorizontalMultiLevelHierarchy"/>
    <dgm:cxn modelId="{C5301ECD-916A-4E9C-B5CC-DC39241A18AE}" type="presParOf" srcId="{8FC16697-D15C-4AFE-A91E-1DEFFF344A6D}" destId="{67F8337B-8643-4E3E-B61C-827D5093AAE7}" srcOrd="0" destOrd="0" presId="urn:microsoft.com/office/officeart/2008/layout/HorizontalMultiLevelHierarchy"/>
    <dgm:cxn modelId="{E184CD17-AED6-4FB7-A204-E7D6E15F88CA}" type="presParOf" srcId="{9A1A77A4-2764-4276-A7AD-C3173004B4BD}" destId="{5642A584-2988-4A84-9CD5-273AB1FD10E6}" srcOrd="7" destOrd="0" presId="urn:microsoft.com/office/officeart/2008/layout/HorizontalMultiLevelHierarchy"/>
    <dgm:cxn modelId="{BB7F4AF6-AF81-4500-BC7F-9A163F31539C}" type="presParOf" srcId="{5642A584-2988-4A84-9CD5-273AB1FD10E6}" destId="{11B38585-B724-4BDE-A323-8F23EF2E7C45}" srcOrd="0" destOrd="0" presId="urn:microsoft.com/office/officeart/2008/layout/HorizontalMultiLevelHierarchy"/>
    <dgm:cxn modelId="{E8FA69B2-9547-494D-BC10-4086DD09E65E}" type="presParOf" srcId="{5642A584-2988-4A84-9CD5-273AB1FD10E6}" destId="{47A2C230-0273-44A9-A0EB-C50C799F3F9B}" srcOrd="1" destOrd="0" presId="urn:microsoft.com/office/officeart/2008/layout/HorizontalMultiLevelHierarchy"/>
    <dgm:cxn modelId="{E3C1BA07-4D14-4F2B-B8A1-32CBA40667D2}" type="presParOf" srcId="{9A1A77A4-2764-4276-A7AD-C3173004B4BD}" destId="{6B30CDFC-3C53-4381-9C3E-9801F4CC6412}" srcOrd="8" destOrd="0" presId="urn:microsoft.com/office/officeart/2008/layout/HorizontalMultiLevelHierarchy"/>
    <dgm:cxn modelId="{513903E5-67A0-4A8B-8C00-75158D900728}" type="presParOf" srcId="{6B30CDFC-3C53-4381-9C3E-9801F4CC6412}" destId="{D132DB5E-D195-4669-877E-2CCC18FDC103}" srcOrd="0" destOrd="0" presId="urn:microsoft.com/office/officeart/2008/layout/HorizontalMultiLevelHierarchy"/>
    <dgm:cxn modelId="{91A3DBE5-EDF5-4474-AD05-FA937ED779E8}" type="presParOf" srcId="{9A1A77A4-2764-4276-A7AD-C3173004B4BD}" destId="{5D1AECDF-5AC6-4C1D-8710-BB127B27559F}" srcOrd="9" destOrd="0" presId="urn:microsoft.com/office/officeart/2008/layout/HorizontalMultiLevelHierarchy"/>
    <dgm:cxn modelId="{191BE327-2263-4D27-A9FD-340CB57958F2}" type="presParOf" srcId="{5D1AECDF-5AC6-4C1D-8710-BB127B27559F}" destId="{190DA140-673A-40CB-82B3-397CE483C097}" srcOrd="0" destOrd="0" presId="urn:microsoft.com/office/officeart/2008/layout/HorizontalMultiLevelHierarchy"/>
    <dgm:cxn modelId="{2521BD94-D080-43E3-8944-32413EB02690}" type="presParOf" srcId="{5D1AECDF-5AC6-4C1D-8710-BB127B27559F}" destId="{8E09C252-DA28-405F-B6DD-492F8422FB21}" srcOrd="1" destOrd="0" presId="urn:microsoft.com/office/officeart/2008/layout/HorizontalMultiLevelHierarchy"/>
    <dgm:cxn modelId="{BAB8608E-829D-45E2-853D-AD0B0008D051}" type="presParOf" srcId="{9A1A77A4-2764-4276-A7AD-C3173004B4BD}" destId="{5F937D4B-5645-4F04-9998-0A5CEBC4D101}" srcOrd="10" destOrd="0" presId="urn:microsoft.com/office/officeart/2008/layout/HorizontalMultiLevelHierarchy"/>
    <dgm:cxn modelId="{8B086537-B672-4CF0-993C-9BC387F0C60E}" type="presParOf" srcId="{5F937D4B-5645-4F04-9998-0A5CEBC4D101}" destId="{D4CC1FEE-4410-4D8D-B716-AEC0B3519E43}" srcOrd="0" destOrd="0" presId="urn:microsoft.com/office/officeart/2008/layout/HorizontalMultiLevelHierarchy"/>
    <dgm:cxn modelId="{3C445564-B3D5-4925-A65F-E0642696E072}" type="presParOf" srcId="{9A1A77A4-2764-4276-A7AD-C3173004B4BD}" destId="{41C58B32-CDFB-4862-B66F-7A07B9B64AAA}" srcOrd="11" destOrd="0" presId="urn:microsoft.com/office/officeart/2008/layout/HorizontalMultiLevelHierarchy"/>
    <dgm:cxn modelId="{E80A893C-E52D-431C-9D6C-F44167D5D2DF}" type="presParOf" srcId="{41C58B32-CDFB-4862-B66F-7A07B9B64AAA}" destId="{E8554AD8-4B8C-4D53-B332-465677C89755}" srcOrd="0" destOrd="0" presId="urn:microsoft.com/office/officeart/2008/layout/HorizontalMultiLevelHierarchy"/>
    <dgm:cxn modelId="{E605BCDB-447B-4595-90C7-E47F8684E246}" type="presParOf" srcId="{41C58B32-CDFB-4862-B66F-7A07B9B64AAA}" destId="{442A972B-1BA3-4433-BA91-8D6DB55E5D5F}" srcOrd="1" destOrd="0" presId="urn:microsoft.com/office/officeart/2008/layout/HorizontalMultiLevelHierarchy"/>
    <dgm:cxn modelId="{290F2C71-4ADD-43CF-A8AA-7915C1893BA0}" type="presParOf" srcId="{9A1A77A4-2764-4276-A7AD-C3173004B4BD}" destId="{20AA8213-1039-41B2-B61A-B18365B80BF1}" srcOrd="12" destOrd="0" presId="urn:microsoft.com/office/officeart/2008/layout/HorizontalMultiLevelHierarchy"/>
    <dgm:cxn modelId="{6F567711-0F1C-4A8E-87F9-58F4E53D8E30}" type="presParOf" srcId="{20AA8213-1039-41B2-B61A-B18365B80BF1}" destId="{6BB79280-E02E-4C6A-990E-369F662781CE}" srcOrd="0" destOrd="0" presId="urn:microsoft.com/office/officeart/2008/layout/HorizontalMultiLevelHierarchy"/>
    <dgm:cxn modelId="{3366FDAE-FAF5-4434-98D2-01EB9592F4D5}" type="presParOf" srcId="{9A1A77A4-2764-4276-A7AD-C3173004B4BD}" destId="{F7982455-F411-48DE-84BD-AFEF30088981}" srcOrd="13" destOrd="0" presId="urn:microsoft.com/office/officeart/2008/layout/HorizontalMultiLevelHierarchy"/>
    <dgm:cxn modelId="{0D87AEBD-E7EB-45A9-A117-DF8F63B041B8}" type="presParOf" srcId="{F7982455-F411-48DE-84BD-AFEF30088981}" destId="{5B0FA62D-F6CA-439E-A8CA-E181FAAA348E}" srcOrd="0" destOrd="0" presId="urn:microsoft.com/office/officeart/2008/layout/HorizontalMultiLevelHierarchy"/>
    <dgm:cxn modelId="{ABB59D3C-70DA-453D-912A-40AB6B1784DB}" type="presParOf" srcId="{F7982455-F411-48DE-84BD-AFEF30088981}" destId="{4C7877B2-4C90-4E07-9B03-E4E1D343BF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61F567-73B3-48A9-AA2A-4FB7DA4751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61F35B87-A8D4-45FF-81CD-07E3FAB67992}">
      <dgm:prSet phldrT="[Text]"/>
      <dgm:spPr/>
      <dgm:t>
        <a:bodyPr/>
        <a:lstStyle/>
        <a:p>
          <a:r>
            <a:rPr lang="en-US" dirty="0">
              <a:latin typeface="Lato Black" panose="020F0A02020204030203" pitchFamily="34" charset="0"/>
            </a:rPr>
            <a:t>Competitions</a:t>
          </a:r>
          <a:endParaRPr lang="en-IN" dirty="0">
            <a:latin typeface="Lato Black" panose="020F0A02020204030203" pitchFamily="34" charset="0"/>
          </a:endParaRPr>
        </a:p>
      </dgm:t>
    </dgm:pt>
    <dgm:pt modelId="{28247B1A-D33C-4BDC-8ECD-27D05BBB5416}" type="parTrans" cxnId="{C38B6D71-DB49-4CF8-9D95-B7F28E627649}">
      <dgm:prSet/>
      <dgm:spPr/>
      <dgm:t>
        <a:bodyPr/>
        <a:lstStyle/>
        <a:p>
          <a:endParaRPr lang="en-IN"/>
        </a:p>
      </dgm:t>
    </dgm:pt>
    <dgm:pt modelId="{9018A702-401A-45CC-A27B-B8C9651C0ED9}" type="sibTrans" cxnId="{C38B6D71-DB49-4CF8-9D95-B7F28E627649}">
      <dgm:prSet/>
      <dgm:spPr/>
      <dgm:t>
        <a:bodyPr/>
        <a:lstStyle/>
        <a:p>
          <a:endParaRPr lang="en-IN"/>
        </a:p>
      </dgm:t>
    </dgm:pt>
    <dgm:pt modelId="{EB34C4C0-473D-4CF9-A05A-DFFF9DB932C1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IEEE President’s Change the World</a:t>
          </a:r>
          <a:endParaRPr lang="en-IN" dirty="0">
            <a:latin typeface="Lato" panose="020F0502020204030203" pitchFamily="34" charset="0"/>
          </a:endParaRPr>
        </a:p>
      </dgm:t>
    </dgm:pt>
    <dgm:pt modelId="{E96A0CA3-CF99-44DD-B109-A2B24EE621A2}" type="parTrans" cxnId="{7C49C7FB-2EE7-4E38-ACBC-30592F59E951}">
      <dgm:prSet/>
      <dgm:spPr/>
      <dgm:t>
        <a:bodyPr/>
        <a:lstStyle/>
        <a:p>
          <a:endParaRPr lang="en-IN"/>
        </a:p>
      </dgm:t>
    </dgm:pt>
    <dgm:pt modelId="{C4318CE9-B6A7-4D53-973F-C12ADA0C34D1}" type="sibTrans" cxnId="{7C49C7FB-2EE7-4E38-ACBC-30592F59E951}">
      <dgm:prSet/>
      <dgm:spPr/>
      <dgm:t>
        <a:bodyPr/>
        <a:lstStyle/>
        <a:p>
          <a:endParaRPr lang="en-IN"/>
        </a:p>
      </dgm:t>
    </dgm:pt>
    <dgm:pt modelId="{5C00AA7A-62D1-49EA-B9AF-C22B57E587F2}">
      <dgm:prSet phldrT="[Text]"/>
      <dgm:spPr/>
      <dgm:t>
        <a:bodyPr/>
        <a:lstStyle/>
        <a:p>
          <a:r>
            <a:rPr lang="en-US" dirty="0" err="1">
              <a:latin typeface="Lato" panose="020F0502020204030203" pitchFamily="34" charset="0"/>
            </a:rPr>
            <a:t>IEEEXtreme</a:t>
          </a:r>
          <a:endParaRPr lang="en-IN" dirty="0">
            <a:latin typeface="Lato" panose="020F0502020204030203" pitchFamily="34" charset="0"/>
          </a:endParaRPr>
        </a:p>
      </dgm:t>
    </dgm:pt>
    <dgm:pt modelId="{8B5E24E6-B110-49BE-833B-84FB7C07D252}" type="parTrans" cxnId="{65A40ED8-F863-413D-B41C-3BED0989E40E}">
      <dgm:prSet/>
      <dgm:spPr/>
      <dgm:t>
        <a:bodyPr/>
        <a:lstStyle/>
        <a:p>
          <a:endParaRPr lang="en-IN"/>
        </a:p>
      </dgm:t>
    </dgm:pt>
    <dgm:pt modelId="{BDBE9CBD-F325-44F8-BA9B-DB0BCCC3985B}" type="sibTrans" cxnId="{65A40ED8-F863-413D-B41C-3BED0989E40E}">
      <dgm:prSet/>
      <dgm:spPr/>
      <dgm:t>
        <a:bodyPr/>
        <a:lstStyle/>
        <a:p>
          <a:endParaRPr lang="en-IN"/>
        </a:p>
      </dgm:t>
    </dgm:pt>
    <dgm:pt modelId="{468794C0-E7C1-4925-AD50-5293987F4F44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IBM Smarter Planet Challenge</a:t>
          </a:r>
          <a:endParaRPr lang="en-IN" dirty="0">
            <a:latin typeface="Lato" panose="020F0502020204030203" pitchFamily="34" charset="0"/>
          </a:endParaRPr>
        </a:p>
      </dgm:t>
    </dgm:pt>
    <dgm:pt modelId="{3F0836B5-054B-4BF7-AD03-3F807068419D}" type="parTrans" cxnId="{82D80CBA-38F0-41C3-B68B-D494BDAE6DB3}">
      <dgm:prSet/>
      <dgm:spPr/>
      <dgm:t>
        <a:bodyPr/>
        <a:lstStyle/>
        <a:p>
          <a:endParaRPr lang="en-IN"/>
        </a:p>
      </dgm:t>
    </dgm:pt>
    <dgm:pt modelId="{7BA2CDED-9D21-4D65-8998-EBFB2117A001}" type="sibTrans" cxnId="{82D80CBA-38F0-41C3-B68B-D494BDAE6DB3}">
      <dgm:prSet/>
      <dgm:spPr/>
      <dgm:t>
        <a:bodyPr/>
        <a:lstStyle/>
        <a:p>
          <a:endParaRPr lang="en-IN"/>
        </a:p>
      </dgm:t>
    </dgm:pt>
    <dgm:pt modelId="{9F76DF53-8675-40DD-B34E-ADC4AAFB5301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R10 Website Contest</a:t>
          </a:r>
          <a:endParaRPr lang="en-IN" dirty="0">
            <a:latin typeface="Lato" panose="020F0502020204030203" pitchFamily="34" charset="0"/>
          </a:endParaRPr>
        </a:p>
      </dgm:t>
    </dgm:pt>
    <dgm:pt modelId="{E9227403-1ECB-4FC9-9385-9C99DCC50ADB}" type="parTrans" cxnId="{E1BCAACC-6272-484C-B82A-61BBF86C82DE}">
      <dgm:prSet/>
      <dgm:spPr/>
      <dgm:t>
        <a:bodyPr/>
        <a:lstStyle/>
        <a:p>
          <a:endParaRPr lang="en-IN"/>
        </a:p>
      </dgm:t>
    </dgm:pt>
    <dgm:pt modelId="{D0DF5C55-9C18-4CD4-A90C-472F74A205AC}" type="sibTrans" cxnId="{E1BCAACC-6272-484C-B82A-61BBF86C82DE}">
      <dgm:prSet/>
      <dgm:spPr/>
      <dgm:t>
        <a:bodyPr/>
        <a:lstStyle/>
        <a:p>
          <a:endParaRPr lang="en-IN"/>
        </a:p>
      </dgm:t>
    </dgm:pt>
    <dgm:pt modelId="{B7EC8002-6841-4FDF-B4EC-7A6477AFB65C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R10 Call for Projects</a:t>
          </a:r>
          <a:endParaRPr lang="en-IN" dirty="0">
            <a:latin typeface="Lato" panose="020F0502020204030203" pitchFamily="34" charset="0"/>
          </a:endParaRPr>
        </a:p>
      </dgm:t>
    </dgm:pt>
    <dgm:pt modelId="{C9AC511A-E9F7-44B4-9B58-871786636ABE}" type="parTrans" cxnId="{69FFF995-788F-41A6-95A6-F60AC6E981FD}">
      <dgm:prSet/>
      <dgm:spPr/>
      <dgm:t>
        <a:bodyPr/>
        <a:lstStyle/>
        <a:p>
          <a:endParaRPr lang="en-IN"/>
        </a:p>
      </dgm:t>
    </dgm:pt>
    <dgm:pt modelId="{34806E89-BC90-417E-8F53-0FF1D420D358}" type="sibTrans" cxnId="{69FFF995-788F-41A6-95A6-F60AC6E981FD}">
      <dgm:prSet/>
      <dgm:spPr/>
      <dgm:t>
        <a:bodyPr/>
        <a:lstStyle/>
        <a:p>
          <a:endParaRPr lang="en-IN"/>
        </a:p>
      </dgm:t>
    </dgm:pt>
    <dgm:pt modelId="{CA2A9087-819E-4109-8392-0C788248B32D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</a:rPr>
            <a:t>Code of Ethics Competition</a:t>
          </a:r>
          <a:endParaRPr lang="en-IN" dirty="0">
            <a:latin typeface="Lato" panose="020F0502020204030203" pitchFamily="34" charset="0"/>
          </a:endParaRPr>
        </a:p>
      </dgm:t>
    </dgm:pt>
    <dgm:pt modelId="{95CFF15A-EB0E-4A12-A652-315A755477B7}" type="parTrans" cxnId="{E11AEC67-8B88-4500-A362-4FA9279AF1B4}">
      <dgm:prSet/>
      <dgm:spPr/>
      <dgm:t>
        <a:bodyPr/>
        <a:lstStyle/>
        <a:p>
          <a:endParaRPr lang="en-IN"/>
        </a:p>
      </dgm:t>
    </dgm:pt>
    <dgm:pt modelId="{DA1E14D5-85C2-4432-9AF2-C5D8A3554A49}" type="sibTrans" cxnId="{E11AEC67-8B88-4500-A362-4FA9279AF1B4}">
      <dgm:prSet/>
      <dgm:spPr/>
      <dgm:t>
        <a:bodyPr/>
        <a:lstStyle/>
        <a:p>
          <a:endParaRPr lang="en-IN"/>
        </a:p>
      </dgm:t>
    </dgm:pt>
    <dgm:pt modelId="{5C58E11B-D498-4E25-B362-9D14202EDC02}">
      <dgm:prSet phldrT="[Text]"/>
      <dgm:spPr/>
      <dgm:t>
        <a:bodyPr/>
        <a:lstStyle/>
        <a:p>
          <a:r>
            <a:rPr lang="en-US" b="0" i="0" dirty="0">
              <a:latin typeface="Lato" charset="0"/>
              <a:ea typeface="Lato" charset="0"/>
              <a:cs typeface="Lato" charset="0"/>
            </a:rPr>
            <a:t>AIYHEUM</a:t>
          </a:r>
          <a:endParaRPr lang="en-IN" b="0" i="0" dirty="0">
            <a:latin typeface="Lato" charset="0"/>
            <a:ea typeface="Lato" charset="0"/>
            <a:cs typeface="Lato" charset="0"/>
          </a:endParaRPr>
        </a:p>
      </dgm:t>
    </dgm:pt>
    <dgm:pt modelId="{ED53ECEA-126E-4261-A1F7-397D9971DE7F}" type="parTrans" cxnId="{903EBE93-75E0-4BAF-B883-F46ADDC93B87}">
      <dgm:prSet/>
      <dgm:spPr/>
      <dgm:t>
        <a:bodyPr/>
        <a:lstStyle/>
        <a:p>
          <a:endParaRPr lang="en-IN"/>
        </a:p>
      </dgm:t>
    </dgm:pt>
    <dgm:pt modelId="{8B8D3EB5-76BE-4C13-A511-3BA14117226B}" type="sibTrans" cxnId="{903EBE93-75E0-4BAF-B883-F46ADDC93B87}">
      <dgm:prSet/>
      <dgm:spPr/>
      <dgm:t>
        <a:bodyPr/>
        <a:lstStyle/>
        <a:p>
          <a:endParaRPr lang="en-IN"/>
        </a:p>
      </dgm:t>
    </dgm:pt>
    <dgm:pt modelId="{4058389F-A461-4DF1-BF4B-02C72D7887C2}" type="pres">
      <dgm:prSet presAssocID="{FF61F567-73B3-48A9-AA2A-4FB7DA4751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3ED746-D9CB-4097-BBF9-158069280854}" type="pres">
      <dgm:prSet presAssocID="{61F35B87-A8D4-45FF-81CD-07E3FAB67992}" presName="root1" presStyleCnt="0"/>
      <dgm:spPr/>
    </dgm:pt>
    <dgm:pt modelId="{0AC9DB63-982F-49EF-B709-4DA8F02A486A}" type="pres">
      <dgm:prSet presAssocID="{61F35B87-A8D4-45FF-81CD-07E3FAB67992}" presName="LevelOneTextNode" presStyleLbl="node0" presStyleIdx="0" presStyleCnt="1">
        <dgm:presLayoutVars>
          <dgm:chPref val="3"/>
        </dgm:presLayoutVars>
      </dgm:prSet>
      <dgm:spPr/>
    </dgm:pt>
    <dgm:pt modelId="{9A1A77A4-2764-4276-A7AD-C3173004B4BD}" type="pres">
      <dgm:prSet presAssocID="{61F35B87-A8D4-45FF-81CD-07E3FAB67992}" presName="level2hierChild" presStyleCnt="0"/>
      <dgm:spPr/>
    </dgm:pt>
    <dgm:pt modelId="{70E55861-A6C6-43BB-99B5-B048A6D642BE}" type="pres">
      <dgm:prSet presAssocID="{E96A0CA3-CF99-44DD-B109-A2B24EE621A2}" presName="conn2-1" presStyleLbl="parChTrans1D2" presStyleIdx="0" presStyleCnt="7"/>
      <dgm:spPr/>
    </dgm:pt>
    <dgm:pt modelId="{5525B68D-CFC8-4916-BE4D-09458E63BA50}" type="pres">
      <dgm:prSet presAssocID="{E96A0CA3-CF99-44DD-B109-A2B24EE621A2}" presName="connTx" presStyleLbl="parChTrans1D2" presStyleIdx="0" presStyleCnt="7"/>
      <dgm:spPr/>
    </dgm:pt>
    <dgm:pt modelId="{0D1BBD5C-5E21-4B0F-9B95-6FEAF2DFD607}" type="pres">
      <dgm:prSet presAssocID="{EB34C4C0-473D-4CF9-A05A-DFFF9DB932C1}" presName="root2" presStyleCnt="0"/>
      <dgm:spPr/>
    </dgm:pt>
    <dgm:pt modelId="{41E05189-8928-49E8-AEE1-AC5718BCC0B6}" type="pres">
      <dgm:prSet presAssocID="{EB34C4C0-473D-4CF9-A05A-DFFF9DB932C1}" presName="LevelTwoTextNode" presStyleLbl="node2" presStyleIdx="0" presStyleCnt="7">
        <dgm:presLayoutVars>
          <dgm:chPref val="3"/>
        </dgm:presLayoutVars>
      </dgm:prSet>
      <dgm:spPr/>
    </dgm:pt>
    <dgm:pt modelId="{D7F6F109-5898-4316-B37B-FF54A88FC26A}" type="pres">
      <dgm:prSet presAssocID="{EB34C4C0-473D-4CF9-A05A-DFFF9DB932C1}" presName="level3hierChild" presStyleCnt="0"/>
      <dgm:spPr/>
    </dgm:pt>
    <dgm:pt modelId="{B76DEE29-97C5-4526-9585-171E573453BA}" type="pres">
      <dgm:prSet presAssocID="{8B5E24E6-B110-49BE-833B-84FB7C07D252}" presName="conn2-1" presStyleLbl="parChTrans1D2" presStyleIdx="1" presStyleCnt="7"/>
      <dgm:spPr/>
    </dgm:pt>
    <dgm:pt modelId="{587DECF8-73CA-452F-B2D0-3A2CDBE20683}" type="pres">
      <dgm:prSet presAssocID="{8B5E24E6-B110-49BE-833B-84FB7C07D252}" presName="connTx" presStyleLbl="parChTrans1D2" presStyleIdx="1" presStyleCnt="7"/>
      <dgm:spPr/>
    </dgm:pt>
    <dgm:pt modelId="{FFEB160B-F107-462E-A0E0-9ACB4B3B2414}" type="pres">
      <dgm:prSet presAssocID="{5C00AA7A-62D1-49EA-B9AF-C22B57E587F2}" presName="root2" presStyleCnt="0"/>
      <dgm:spPr/>
    </dgm:pt>
    <dgm:pt modelId="{85FB1289-704D-4612-AB98-3F8D4AB70C2F}" type="pres">
      <dgm:prSet presAssocID="{5C00AA7A-62D1-49EA-B9AF-C22B57E587F2}" presName="LevelTwoTextNode" presStyleLbl="node2" presStyleIdx="1" presStyleCnt="7">
        <dgm:presLayoutVars>
          <dgm:chPref val="3"/>
        </dgm:presLayoutVars>
      </dgm:prSet>
      <dgm:spPr/>
    </dgm:pt>
    <dgm:pt modelId="{6FFA28D6-458B-49E9-AF2C-924EF51EE4BB}" type="pres">
      <dgm:prSet presAssocID="{5C00AA7A-62D1-49EA-B9AF-C22B57E587F2}" presName="level3hierChild" presStyleCnt="0"/>
      <dgm:spPr/>
    </dgm:pt>
    <dgm:pt modelId="{07FFD4C3-5EAF-44B2-BE2F-300F996780E8}" type="pres">
      <dgm:prSet presAssocID="{3F0836B5-054B-4BF7-AD03-3F807068419D}" presName="conn2-1" presStyleLbl="parChTrans1D2" presStyleIdx="2" presStyleCnt="7"/>
      <dgm:spPr/>
    </dgm:pt>
    <dgm:pt modelId="{E1EF1B6D-5D29-42CC-9CF9-7228996C7BDA}" type="pres">
      <dgm:prSet presAssocID="{3F0836B5-054B-4BF7-AD03-3F807068419D}" presName="connTx" presStyleLbl="parChTrans1D2" presStyleIdx="2" presStyleCnt="7"/>
      <dgm:spPr/>
    </dgm:pt>
    <dgm:pt modelId="{4490C56A-1F98-41AB-8D97-5319DDBC3576}" type="pres">
      <dgm:prSet presAssocID="{468794C0-E7C1-4925-AD50-5293987F4F44}" presName="root2" presStyleCnt="0"/>
      <dgm:spPr/>
    </dgm:pt>
    <dgm:pt modelId="{FD10B347-5F34-4171-AB92-8DFCB1E77853}" type="pres">
      <dgm:prSet presAssocID="{468794C0-E7C1-4925-AD50-5293987F4F44}" presName="LevelTwoTextNode" presStyleLbl="node2" presStyleIdx="2" presStyleCnt="7">
        <dgm:presLayoutVars>
          <dgm:chPref val="3"/>
        </dgm:presLayoutVars>
      </dgm:prSet>
      <dgm:spPr/>
    </dgm:pt>
    <dgm:pt modelId="{5CEF9A21-B002-476B-A0B4-35D1E1B6EC7E}" type="pres">
      <dgm:prSet presAssocID="{468794C0-E7C1-4925-AD50-5293987F4F44}" presName="level3hierChild" presStyleCnt="0"/>
      <dgm:spPr/>
    </dgm:pt>
    <dgm:pt modelId="{3B5972B8-FDFB-42F1-BB6C-07BD40E11D31}" type="pres">
      <dgm:prSet presAssocID="{E9227403-1ECB-4FC9-9385-9C99DCC50ADB}" presName="conn2-1" presStyleLbl="parChTrans1D2" presStyleIdx="3" presStyleCnt="7"/>
      <dgm:spPr/>
    </dgm:pt>
    <dgm:pt modelId="{90D53E08-EFBE-4220-8BC8-393649BF30A0}" type="pres">
      <dgm:prSet presAssocID="{E9227403-1ECB-4FC9-9385-9C99DCC50ADB}" presName="connTx" presStyleLbl="parChTrans1D2" presStyleIdx="3" presStyleCnt="7"/>
      <dgm:spPr/>
    </dgm:pt>
    <dgm:pt modelId="{BE1A1AFB-ADA8-4FA5-81B5-E5E3D3994B0B}" type="pres">
      <dgm:prSet presAssocID="{9F76DF53-8675-40DD-B34E-ADC4AAFB5301}" presName="root2" presStyleCnt="0"/>
      <dgm:spPr/>
    </dgm:pt>
    <dgm:pt modelId="{9777E206-63B0-4AA4-B88A-F29548E41B3F}" type="pres">
      <dgm:prSet presAssocID="{9F76DF53-8675-40DD-B34E-ADC4AAFB5301}" presName="LevelTwoTextNode" presStyleLbl="node2" presStyleIdx="3" presStyleCnt="7">
        <dgm:presLayoutVars>
          <dgm:chPref val="3"/>
        </dgm:presLayoutVars>
      </dgm:prSet>
      <dgm:spPr/>
    </dgm:pt>
    <dgm:pt modelId="{CE5C6660-BC46-41A4-90EC-E92005CCF60B}" type="pres">
      <dgm:prSet presAssocID="{9F76DF53-8675-40DD-B34E-ADC4AAFB5301}" presName="level3hierChild" presStyleCnt="0"/>
      <dgm:spPr/>
    </dgm:pt>
    <dgm:pt modelId="{0B024ACD-D592-4DC8-AE29-E691D77BB1BE}" type="pres">
      <dgm:prSet presAssocID="{C9AC511A-E9F7-44B4-9B58-871786636ABE}" presName="conn2-1" presStyleLbl="parChTrans1D2" presStyleIdx="4" presStyleCnt="7"/>
      <dgm:spPr/>
    </dgm:pt>
    <dgm:pt modelId="{754C1445-B22E-42C1-9F07-63E0F40A6454}" type="pres">
      <dgm:prSet presAssocID="{C9AC511A-E9F7-44B4-9B58-871786636ABE}" presName="connTx" presStyleLbl="parChTrans1D2" presStyleIdx="4" presStyleCnt="7"/>
      <dgm:spPr/>
    </dgm:pt>
    <dgm:pt modelId="{41EEB017-C7A1-423C-8156-AA715D00BECD}" type="pres">
      <dgm:prSet presAssocID="{B7EC8002-6841-4FDF-B4EC-7A6477AFB65C}" presName="root2" presStyleCnt="0"/>
      <dgm:spPr/>
    </dgm:pt>
    <dgm:pt modelId="{D7BB79FE-F19B-49CF-902B-E64AF199EE44}" type="pres">
      <dgm:prSet presAssocID="{B7EC8002-6841-4FDF-B4EC-7A6477AFB65C}" presName="LevelTwoTextNode" presStyleLbl="node2" presStyleIdx="4" presStyleCnt="7">
        <dgm:presLayoutVars>
          <dgm:chPref val="3"/>
        </dgm:presLayoutVars>
      </dgm:prSet>
      <dgm:spPr/>
    </dgm:pt>
    <dgm:pt modelId="{4FAC759E-EAF7-4FB7-9E4E-FC3C0C72AED2}" type="pres">
      <dgm:prSet presAssocID="{B7EC8002-6841-4FDF-B4EC-7A6477AFB65C}" presName="level3hierChild" presStyleCnt="0"/>
      <dgm:spPr/>
    </dgm:pt>
    <dgm:pt modelId="{ABD055AD-749C-47AE-A914-4E89BCD911D7}" type="pres">
      <dgm:prSet presAssocID="{95CFF15A-EB0E-4A12-A652-315A755477B7}" presName="conn2-1" presStyleLbl="parChTrans1D2" presStyleIdx="5" presStyleCnt="7"/>
      <dgm:spPr/>
    </dgm:pt>
    <dgm:pt modelId="{7E44FCF1-4035-4B56-8548-0953A61D5DE4}" type="pres">
      <dgm:prSet presAssocID="{95CFF15A-EB0E-4A12-A652-315A755477B7}" presName="connTx" presStyleLbl="parChTrans1D2" presStyleIdx="5" presStyleCnt="7"/>
      <dgm:spPr/>
    </dgm:pt>
    <dgm:pt modelId="{567379DE-2D5C-4676-93F4-E99BF1BBDF4B}" type="pres">
      <dgm:prSet presAssocID="{CA2A9087-819E-4109-8392-0C788248B32D}" presName="root2" presStyleCnt="0"/>
      <dgm:spPr/>
    </dgm:pt>
    <dgm:pt modelId="{0619E002-4368-45DD-9201-9FA6F022AF74}" type="pres">
      <dgm:prSet presAssocID="{CA2A9087-819E-4109-8392-0C788248B32D}" presName="LevelTwoTextNode" presStyleLbl="node2" presStyleIdx="5" presStyleCnt="7">
        <dgm:presLayoutVars>
          <dgm:chPref val="3"/>
        </dgm:presLayoutVars>
      </dgm:prSet>
      <dgm:spPr/>
    </dgm:pt>
    <dgm:pt modelId="{870F6679-6881-493E-AAE2-7E71149EFF3C}" type="pres">
      <dgm:prSet presAssocID="{CA2A9087-819E-4109-8392-0C788248B32D}" presName="level3hierChild" presStyleCnt="0"/>
      <dgm:spPr/>
    </dgm:pt>
    <dgm:pt modelId="{E552F973-0DE9-4FD3-A34E-DBEAF27A1B92}" type="pres">
      <dgm:prSet presAssocID="{ED53ECEA-126E-4261-A1F7-397D9971DE7F}" presName="conn2-1" presStyleLbl="parChTrans1D2" presStyleIdx="6" presStyleCnt="7"/>
      <dgm:spPr/>
    </dgm:pt>
    <dgm:pt modelId="{6A08C0A8-6696-4510-8D27-7FB6053AEE29}" type="pres">
      <dgm:prSet presAssocID="{ED53ECEA-126E-4261-A1F7-397D9971DE7F}" presName="connTx" presStyleLbl="parChTrans1D2" presStyleIdx="6" presStyleCnt="7"/>
      <dgm:spPr/>
    </dgm:pt>
    <dgm:pt modelId="{82635CD2-E344-4CE0-99DC-91117DADFA2A}" type="pres">
      <dgm:prSet presAssocID="{5C58E11B-D498-4E25-B362-9D14202EDC02}" presName="root2" presStyleCnt="0"/>
      <dgm:spPr/>
    </dgm:pt>
    <dgm:pt modelId="{A0C55804-D576-4ABF-AA98-595A9BE0BB4C}" type="pres">
      <dgm:prSet presAssocID="{5C58E11B-D498-4E25-B362-9D14202EDC02}" presName="LevelTwoTextNode" presStyleLbl="node2" presStyleIdx="6" presStyleCnt="7">
        <dgm:presLayoutVars>
          <dgm:chPref val="3"/>
        </dgm:presLayoutVars>
      </dgm:prSet>
      <dgm:spPr/>
    </dgm:pt>
    <dgm:pt modelId="{24AE7DD8-4A00-453C-BBCC-C347836D0085}" type="pres">
      <dgm:prSet presAssocID="{5C58E11B-D498-4E25-B362-9D14202EDC02}" presName="level3hierChild" presStyleCnt="0"/>
      <dgm:spPr/>
    </dgm:pt>
  </dgm:ptLst>
  <dgm:cxnLst>
    <dgm:cxn modelId="{15AA8F06-1A2D-4BD1-9902-428577E0AFA5}" type="presOf" srcId="{E96A0CA3-CF99-44DD-B109-A2B24EE621A2}" destId="{5525B68D-CFC8-4916-BE4D-09458E63BA50}" srcOrd="1" destOrd="0" presId="urn:microsoft.com/office/officeart/2008/layout/HorizontalMultiLevelHierarchy"/>
    <dgm:cxn modelId="{136CCE21-182B-4CD4-81C7-5FD45ED3487E}" type="presOf" srcId="{5C58E11B-D498-4E25-B362-9D14202EDC02}" destId="{A0C55804-D576-4ABF-AA98-595A9BE0BB4C}" srcOrd="0" destOrd="0" presId="urn:microsoft.com/office/officeart/2008/layout/HorizontalMultiLevelHierarchy"/>
    <dgm:cxn modelId="{7B019A33-5211-4DE3-8393-78277B667521}" type="presOf" srcId="{ED53ECEA-126E-4261-A1F7-397D9971DE7F}" destId="{6A08C0A8-6696-4510-8D27-7FB6053AEE29}" srcOrd="1" destOrd="0" presId="urn:microsoft.com/office/officeart/2008/layout/HorizontalMultiLevelHierarchy"/>
    <dgm:cxn modelId="{ED9C4937-4E0D-4AF6-A1A9-151C267FD99C}" type="presOf" srcId="{9F76DF53-8675-40DD-B34E-ADC4AAFB5301}" destId="{9777E206-63B0-4AA4-B88A-F29548E41B3F}" srcOrd="0" destOrd="0" presId="urn:microsoft.com/office/officeart/2008/layout/HorizontalMultiLevelHierarchy"/>
    <dgm:cxn modelId="{0DB2DA3F-A496-410B-BB1C-F5370E8D836F}" type="presOf" srcId="{95CFF15A-EB0E-4A12-A652-315A755477B7}" destId="{7E44FCF1-4035-4B56-8548-0953A61D5DE4}" srcOrd="1" destOrd="0" presId="urn:microsoft.com/office/officeart/2008/layout/HorizontalMultiLevelHierarchy"/>
    <dgm:cxn modelId="{0D9B5643-8F81-4673-874B-3A8A2F1C664E}" type="presOf" srcId="{CA2A9087-819E-4109-8392-0C788248B32D}" destId="{0619E002-4368-45DD-9201-9FA6F022AF74}" srcOrd="0" destOrd="0" presId="urn:microsoft.com/office/officeart/2008/layout/HorizontalMultiLevelHierarchy"/>
    <dgm:cxn modelId="{5A23D863-F441-4C16-A945-DA574D37DC12}" type="presOf" srcId="{C9AC511A-E9F7-44B4-9B58-871786636ABE}" destId="{754C1445-B22E-42C1-9F07-63E0F40A6454}" srcOrd="1" destOrd="0" presId="urn:microsoft.com/office/officeart/2008/layout/HorizontalMultiLevelHierarchy"/>
    <dgm:cxn modelId="{E11AEC67-8B88-4500-A362-4FA9279AF1B4}" srcId="{61F35B87-A8D4-45FF-81CD-07E3FAB67992}" destId="{CA2A9087-819E-4109-8392-0C788248B32D}" srcOrd="5" destOrd="0" parTransId="{95CFF15A-EB0E-4A12-A652-315A755477B7}" sibTransId="{DA1E14D5-85C2-4432-9AF2-C5D8A3554A49}"/>
    <dgm:cxn modelId="{AC3E556B-1F9D-4E55-9FE0-659A4FACF3BF}" type="presOf" srcId="{8B5E24E6-B110-49BE-833B-84FB7C07D252}" destId="{587DECF8-73CA-452F-B2D0-3A2CDBE20683}" srcOrd="1" destOrd="0" presId="urn:microsoft.com/office/officeart/2008/layout/HorizontalMultiLevelHierarchy"/>
    <dgm:cxn modelId="{C38B6D71-DB49-4CF8-9D95-B7F28E627649}" srcId="{FF61F567-73B3-48A9-AA2A-4FB7DA47516C}" destId="{61F35B87-A8D4-45FF-81CD-07E3FAB67992}" srcOrd="0" destOrd="0" parTransId="{28247B1A-D33C-4BDC-8ECD-27D05BBB5416}" sibTransId="{9018A702-401A-45CC-A27B-B8C9651C0ED9}"/>
    <dgm:cxn modelId="{67E30852-0FDD-40D5-9904-3A0DD321020C}" type="presOf" srcId="{5C00AA7A-62D1-49EA-B9AF-C22B57E587F2}" destId="{85FB1289-704D-4612-AB98-3F8D4AB70C2F}" srcOrd="0" destOrd="0" presId="urn:microsoft.com/office/officeart/2008/layout/HorizontalMultiLevelHierarchy"/>
    <dgm:cxn modelId="{E7942E76-C76B-4FDA-A188-2FF69833831A}" type="presOf" srcId="{C9AC511A-E9F7-44B4-9B58-871786636ABE}" destId="{0B024ACD-D592-4DC8-AE29-E691D77BB1BE}" srcOrd="0" destOrd="0" presId="urn:microsoft.com/office/officeart/2008/layout/HorizontalMultiLevelHierarchy"/>
    <dgm:cxn modelId="{27660978-E052-45AC-81B7-C9C78FFBF957}" type="presOf" srcId="{EB34C4C0-473D-4CF9-A05A-DFFF9DB932C1}" destId="{41E05189-8928-49E8-AEE1-AC5718BCC0B6}" srcOrd="0" destOrd="0" presId="urn:microsoft.com/office/officeart/2008/layout/HorizontalMultiLevelHierarchy"/>
    <dgm:cxn modelId="{8B124C5A-D85C-42DE-B31F-A17067F9A2AB}" type="presOf" srcId="{95CFF15A-EB0E-4A12-A652-315A755477B7}" destId="{ABD055AD-749C-47AE-A914-4E89BCD911D7}" srcOrd="0" destOrd="0" presId="urn:microsoft.com/office/officeart/2008/layout/HorizontalMultiLevelHierarchy"/>
    <dgm:cxn modelId="{D0B42585-48C8-4840-9F06-DCE13D0C8305}" type="presOf" srcId="{E9227403-1ECB-4FC9-9385-9C99DCC50ADB}" destId="{90D53E08-EFBE-4220-8BC8-393649BF30A0}" srcOrd="1" destOrd="0" presId="urn:microsoft.com/office/officeart/2008/layout/HorizontalMultiLevelHierarchy"/>
    <dgm:cxn modelId="{1510E386-6812-4E3E-8E9C-006604B5241D}" type="presOf" srcId="{8B5E24E6-B110-49BE-833B-84FB7C07D252}" destId="{B76DEE29-97C5-4526-9585-171E573453BA}" srcOrd="0" destOrd="0" presId="urn:microsoft.com/office/officeart/2008/layout/HorizontalMultiLevelHierarchy"/>
    <dgm:cxn modelId="{F36FC591-1162-408C-8E75-ABA3AEFAB1B7}" type="presOf" srcId="{FF61F567-73B3-48A9-AA2A-4FB7DA47516C}" destId="{4058389F-A461-4DF1-BF4B-02C72D7887C2}" srcOrd="0" destOrd="0" presId="urn:microsoft.com/office/officeart/2008/layout/HorizontalMultiLevelHierarchy"/>
    <dgm:cxn modelId="{903EBE93-75E0-4BAF-B883-F46ADDC93B87}" srcId="{61F35B87-A8D4-45FF-81CD-07E3FAB67992}" destId="{5C58E11B-D498-4E25-B362-9D14202EDC02}" srcOrd="6" destOrd="0" parTransId="{ED53ECEA-126E-4261-A1F7-397D9971DE7F}" sibTransId="{8B8D3EB5-76BE-4C13-A511-3BA14117226B}"/>
    <dgm:cxn modelId="{69FFF995-788F-41A6-95A6-F60AC6E981FD}" srcId="{61F35B87-A8D4-45FF-81CD-07E3FAB67992}" destId="{B7EC8002-6841-4FDF-B4EC-7A6477AFB65C}" srcOrd="4" destOrd="0" parTransId="{C9AC511A-E9F7-44B4-9B58-871786636ABE}" sibTransId="{34806E89-BC90-417E-8F53-0FF1D420D358}"/>
    <dgm:cxn modelId="{DCD117A4-9F7A-4D43-BAA7-AD482EC2C14C}" type="presOf" srcId="{ED53ECEA-126E-4261-A1F7-397D9971DE7F}" destId="{E552F973-0DE9-4FD3-A34E-DBEAF27A1B92}" srcOrd="0" destOrd="0" presId="urn:microsoft.com/office/officeart/2008/layout/HorizontalMultiLevelHierarchy"/>
    <dgm:cxn modelId="{510EF3AF-D489-4E78-AE25-60C946340C4C}" type="presOf" srcId="{61F35B87-A8D4-45FF-81CD-07E3FAB67992}" destId="{0AC9DB63-982F-49EF-B709-4DA8F02A486A}" srcOrd="0" destOrd="0" presId="urn:microsoft.com/office/officeart/2008/layout/HorizontalMultiLevelHierarchy"/>
    <dgm:cxn modelId="{B3F2ECB3-880A-4A56-B58B-3FCE21D13938}" type="presOf" srcId="{3F0836B5-054B-4BF7-AD03-3F807068419D}" destId="{E1EF1B6D-5D29-42CC-9CF9-7228996C7BDA}" srcOrd="1" destOrd="0" presId="urn:microsoft.com/office/officeart/2008/layout/HorizontalMultiLevelHierarchy"/>
    <dgm:cxn modelId="{82D80CBA-38F0-41C3-B68B-D494BDAE6DB3}" srcId="{61F35B87-A8D4-45FF-81CD-07E3FAB67992}" destId="{468794C0-E7C1-4925-AD50-5293987F4F44}" srcOrd="2" destOrd="0" parTransId="{3F0836B5-054B-4BF7-AD03-3F807068419D}" sibTransId="{7BA2CDED-9D21-4D65-8998-EBFB2117A001}"/>
    <dgm:cxn modelId="{E78C6BCB-C696-47EB-BD08-F2B44D220DF4}" type="presOf" srcId="{E9227403-1ECB-4FC9-9385-9C99DCC50ADB}" destId="{3B5972B8-FDFB-42F1-BB6C-07BD40E11D31}" srcOrd="0" destOrd="0" presId="urn:microsoft.com/office/officeart/2008/layout/HorizontalMultiLevelHierarchy"/>
    <dgm:cxn modelId="{10E32ECC-9DC1-4C09-AD50-BF90A4A3AEBB}" type="presOf" srcId="{E96A0CA3-CF99-44DD-B109-A2B24EE621A2}" destId="{70E55861-A6C6-43BB-99B5-B048A6D642BE}" srcOrd="0" destOrd="0" presId="urn:microsoft.com/office/officeart/2008/layout/HorizontalMultiLevelHierarchy"/>
    <dgm:cxn modelId="{E1BCAACC-6272-484C-B82A-61BBF86C82DE}" srcId="{61F35B87-A8D4-45FF-81CD-07E3FAB67992}" destId="{9F76DF53-8675-40DD-B34E-ADC4AAFB5301}" srcOrd="3" destOrd="0" parTransId="{E9227403-1ECB-4FC9-9385-9C99DCC50ADB}" sibTransId="{D0DF5C55-9C18-4CD4-A90C-472F74A205AC}"/>
    <dgm:cxn modelId="{ED2372D4-1272-45EE-BEF2-3A2A9F7E0676}" type="presOf" srcId="{468794C0-E7C1-4925-AD50-5293987F4F44}" destId="{FD10B347-5F34-4171-AB92-8DFCB1E77853}" srcOrd="0" destOrd="0" presId="urn:microsoft.com/office/officeart/2008/layout/HorizontalMultiLevelHierarchy"/>
    <dgm:cxn modelId="{65A40ED8-F863-413D-B41C-3BED0989E40E}" srcId="{61F35B87-A8D4-45FF-81CD-07E3FAB67992}" destId="{5C00AA7A-62D1-49EA-B9AF-C22B57E587F2}" srcOrd="1" destOrd="0" parTransId="{8B5E24E6-B110-49BE-833B-84FB7C07D252}" sibTransId="{BDBE9CBD-F325-44F8-BA9B-DB0BCCC3985B}"/>
    <dgm:cxn modelId="{523F63DB-CD19-49E5-B2F8-255425EB62B2}" type="presOf" srcId="{3F0836B5-054B-4BF7-AD03-3F807068419D}" destId="{07FFD4C3-5EAF-44B2-BE2F-300F996780E8}" srcOrd="0" destOrd="0" presId="urn:microsoft.com/office/officeart/2008/layout/HorizontalMultiLevelHierarchy"/>
    <dgm:cxn modelId="{7C49C7FB-2EE7-4E38-ACBC-30592F59E951}" srcId="{61F35B87-A8D4-45FF-81CD-07E3FAB67992}" destId="{EB34C4C0-473D-4CF9-A05A-DFFF9DB932C1}" srcOrd="0" destOrd="0" parTransId="{E96A0CA3-CF99-44DD-B109-A2B24EE621A2}" sibTransId="{C4318CE9-B6A7-4D53-973F-C12ADA0C34D1}"/>
    <dgm:cxn modelId="{E685CEFC-CEAE-4DE1-A505-7D52B2ED85FF}" type="presOf" srcId="{B7EC8002-6841-4FDF-B4EC-7A6477AFB65C}" destId="{D7BB79FE-F19B-49CF-902B-E64AF199EE44}" srcOrd="0" destOrd="0" presId="urn:microsoft.com/office/officeart/2008/layout/HorizontalMultiLevelHierarchy"/>
    <dgm:cxn modelId="{011D18F8-61EE-410F-B5A3-5097F5B00E4D}" type="presParOf" srcId="{4058389F-A461-4DF1-BF4B-02C72D7887C2}" destId="{8B3ED746-D9CB-4097-BBF9-158069280854}" srcOrd="0" destOrd="0" presId="urn:microsoft.com/office/officeart/2008/layout/HorizontalMultiLevelHierarchy"/>
    <dgm:cxn modelId="{C796368A-2D4E-41A8-9F51-0A0A2A9E8BE8}" type="presParOf" srcId="{8B3ED746-D9CB-4097-BBF9-158069280854}" destId="{0AC9DB63-982F-49EF-B709-4DA8F02A486A}" srcOrd="0" destOrd="0" presId="urn:microsoft.com/office/officeart/2008/layout/HorizontalMultiLevelHierarchy"/>
    <dgm:cxn modelId="{DE505F8C-8705-403B-AC0D-DA6872298704}" type="presParOf" srcId="{8B3ED746-D9CB-4097-BBF9-158069280854}" destId="{9A1A77A4-2764-4276-A7AD-C3173004B4BD}" srcOrd="1" destOrd="0" presId="urn:microsoft.com/office/officeart/2008/layout/HorizontalMultiLevelHierarchy"/>
    <dgm:cxn modelId="{2F6692BA-C119-4064-BA8E-7EAC33F5B462}" type="presParOf" srcId="{9A1A77A4-2764-4276-A7AD-C3173004B4BD}" destId="{70E55861-A6C6-43BB-99B5-B048A6D642BE}" srcOrd="0" destOrd="0" presId="urn:microsoft.com/office/officeart/2008/layout/HorizontalMultiLevelHierarchy"/>
    <dgm:cxn modelId="{7AA5F8FA-8E22-43F2-AB49-F8FB294EA3AF}" type="presParOf" srcId="{70E55861-A6C6-43BB-99B5-B048A6D642BE}" destId="{5525B68D-CFC8-4916-BE4D-09458E63BA50}" srcOrd="0" destOrd="0" presId="urn:microsoft.com/office/officeart/2008/layout/HorizontalMultiLevelHierarchy"/>
    <dgm:cxn modelId="{C7AF9C2A-881D-4F68-98DC-AEA56EBB25B5}" type="presParOf" srcId="{9A1A77A4-2764-4276-A7AD-C3173004B4BD}" destId="{0D1BBD5C-5E21-4B0F-9B95-6FEAF2DFD607}" srcOrd="1" destOrd="0" presId="urn:microsoft.com/office/officeart/2008/layout/HorizontalMultiLevelHierarchy"/>
    <dgm:cxn modelId="{12211836-2D4F-4B1E-B7D9-18D5E05E6E36}" type="presParOf" srcId="{0D1BBD5C-5E21-4B0F-9B95-6FEAF2DFD607}" destId="{41E05189-8928-49E8-AEE1-AC5718BCC0B6}" srcOrd="0" destOrd="0" presId="urn:microsoft.com/office/officeart/2008/layout/HorizontalMultiLevelHierarchy"/>
    <dgm:cxn modelId="{746BC378-0C8D-49CD-BDDB-74EFED5EBBA1}" type="presParOf" srcId="{0D1BBD5C-5E21-4B0F-9B95-6FEAF2DFD607}" destId="{D7F6F109-5898-4316-B37B-FF54A88FC26A}" srcOrd="1" destOrd="0" presId="urn:microsoft.com/office/officeart/2008/layout/HorizontalMultiLevelHierarchy"/>
    <dgm:cxn modelId="{09A4009E-5867-4CC2-908B-DD92F5807CC2}" type="presParOf" srcId="{9A1A77A4-2764-4276-A7AD-C3173004B4BD}" destId="{B76DEE29-97C5-4526-9585-171E573453BA}" srcOrd="2" destOrd="0" presId="urn:microsoft.com/office/officeart/2008/layout/HorizontalMultiLevelHierarchy"/>
    <dgm:cxn modelId="{076F30C7-4DEF-4399-9D06-CEB668EB97F3}" type="presParOf" srcId="{B76DEE29-97C5-4526-9585-171E573453BA}" destId="{587DECF8-73CA-452F-B2D0-3A2CDBE20683}" srcOrd="0" destOrd="0" presId="urn:microsoft.com/office/officeart/2008/layout/HorizontalMultiLevelHierarchy"/>
    <dgm:cxn modelId="{B6612061-3E8F-48CE-839B-FFEA9B064E57}" type="presParOf" srcId="{9A1A77A4-2764-4276-A7AD-C3173004B4BD}" destId="{FFEB160B-F107-462E-A0E0-9ACB4B3B2414}" srcOrd="3" destOrd="0" presId="urn:microsoft.com/office/officeart/2008/layout/HorizontalMultiLevelHierarchy"/>
    <dgm:cxn modelId="{DBC0ABF3-FD88-4027-BFD1-33DD1B0AA2F6}" type="presParOf" srcId="{FFEB160B-F107-462E-A0E0-9ACB4B3B2414}" destId="{85FB1289-704D-4612-AB98-3F8D4AB70C2F}" srcOrd="0" destOrd="0" presId="urn:microsoft.com/office/officeart/2008/layout/HorizontalMultiLevelHierarchy"/>
    <dgm:cxn modelId="{16D1878A-A3C6-4140-9048-C752A8A23885}" type="presParOf" srcId="{FFEB160B-F107-462E-A0E0-9ACB4B3B2414}" destId="{6FFA28D6-458B-49E9-AF2C-924EF51EE4BB}" srcOrd="1" destOrd="0" presId="urn:microsoft.com/office/officeart/2008/layout/HorizontalMultiLevelHierarchy"/>
    <dgm:cxn modelId="{E0C425EB-1196-4EED-8B34-A5061D68F2C2}" type="presParOf" srcId="{9A1A77A4-2764-4276-A7AD-C3173004B4BD}" destId="{07FFD4C3-5EAF-44B2-BE2F-300F996780E8}" srcOrd="4" destOrd="0" presId="urn:microsoft.com/office/officeart/2008/layout/HorizontalMultiLevelHierarchy"/>
    <dgm:cxn modelId="{2B4E9ED4-D7B0-4108-8579-9A2B4CFD4C41}" type="presParOf" srcId="{07FFD4C3-5EAF-44B2-BE2F-300F996780E8}" destId="{E1EF1B6D-5D29-42CC-9CF9-7228996C7BDA}" srcOrd="0" destOrd="0" presId="urn:microsoft.com/office/officeart/2008/layout/HorizontalMultiLevelHierarchy"/>
    <dgm:cxn modelId="{0D10A910-4498-4D60-9E07-E83EB0A7EE0B}" type="presParOf" srcId="{9A1A77A4-2764-4276-A7AD-C3173004B4BD}" destId="{4490C56A-1F98-41AB-8D97-5319DDBC3576}" srcOrd="5" destOrd="0" presId="urn:microsoft.com/office/officeart/2008/layout/HorizontalMultiLevelHierarchy"/>
    <dgm:cxn modelId="{4CA85AFA-4FFB-43D5-8617-37744D84F62D}" type="presParOf" srcId="{4490C56A-1F98-41AB-8D97-5319DDBC3576}" destId="{FD10B347-5F34-4171-AB92-8DFCB1E77853}" srcOrd="0" destOrd="0" presId="urn:microsoft.com/office/officeart/2008/layout/HorizontalMultiLevelHierarchy"/>
    <dgm:cxn modelId="{E0231753-8A16-40AA-B81D-FBB450D13612}" type="presParOf" srcId="{4490C56A-1F98-41AB-8D97-5319DDBC3576}" destId="{5CEF9A21-B002-476B-A0B4-35D1E1B6EC7E}" srcOrd="1" destOrd="0" presId="urn:microsoft.com/office/officeart/2008/layout/HorizontalMultiLevelHierarchy"/>
    <dgm:cxn modelId="{E2AB7DFF-6939-41C1-9E43-F5C7C0657DC2}" type="presParOf" srcId="{9A1A77A4-2764-4276-A7AD-C3173004B4BD}" destId="{3B5972B8-FDFB-42F1-BB6C-07BD40E11D31}" srcOrd="6" destOrd="0" presId="urn:microsoft.com/office/officeart/2008/layout/HorizontalMultiLevelHierarchy"/>
    <dgm:cxn modelId="{F8E50F58-2272-4E3D-992A-383600EB5F6C}" type="presParOf" srcId="{3B5972B8-FDFB-42F1-BB6C-07BD40E11D31}" destId="{90D53E08-EFBE-4220-8BC8-393649BF30A0}" srcOrd="0" destOrd="0" presId="urn:microsoft.com/office/officeart/2008/layout/HorizontalMultiLevelHierarchy"/>
    <dgm:cxn modelId="{3CB555A1-4F1F-4975-896E-55524F222810}" type="presParOf" srcId="{9A1A77A4-2764-4276-A7AD-C3173004B4BD}" destId="{BE1A1AFB-ADA8-4FA5-81B5-E5E3D3994B0B}" srcOrd="7" destOrd="0" presId="urn:microsoft.com/office/officeart/2008/layout/HorizontalMultiLevelHierarchy"/>
    <dgm:cxn modelId="{953B6A18-56AC-4D74-A269-65AC01D55E2E}" type="presParOf" srcId="{BE1A1AFB-ADA8-4FA5-81B5-E5E3D3994B0B}" destId="{9777E206-63B0-4AA4-B88A-F29548E41B3F}" srcOrd="0" destOrd="0" presId="urn:microsoft.com/office/officeart/2008/layout/HorizontalMultiLevelHierarchy"/>
    <dgm:cxn modelId="{7EFA592D-8C40-472C-8FAA-9714C41E453D}" type="presParOf" srcId="{BE1A1AFB-ADA8-4FA5-81B5-E5E3D3994B0B}" destId="{CE5C6660-BC46-41A4-90EC-E92005CCF60B}" srcOrd="1" destOrd="0" presId="urn:microsoft.com/office/officeart/2008/layout/HorizontalMultiLevelHierarchy"/>
    <dgm:cxn modelId="{86EBF230-FAB8-4842-A42C-16C7A1564AEE}" type="presParOf" srcId="{9A1A77A4-2764-4276-A7AD-C3173004B4BD}" destId="{0B024ACD-D592-4DC8-AE29-E691D77BB1BE}" srcOrd="8" destOrd="0" presId="urn:microsoft.com/office/officeart/2008/layout/HorizontalMultiLevelHierarchy"/>
    <dgm:cxn modelId="{D6320AB9-CC3C-49DF-A769-6CCFA51E27A0}" type="presParOf" srcId="{0B024ACD-D592-4DC8-AE29-E691D77BB1BE}" destId="{754C1445-B22E-42C1-9F07-63E0F40A6454}" srcOrd="0" destOrd="0" presId="urn:microsoft.com/office/officeart/2008/layout/HorizontalMultiLevelHierarchy"/>
    <dgm:cxn modelId="{67DD3B37-4B0A-4931-ABD6-34FB3B72CAD1}" type="presParOf" srcId="{9A1A77A4-2764-4276-A7AD-C3173004B4BD}" destId="{41EEB017-C7A1-423C-8156-AA715D00BECD}" srcOrd="9" destOrd="0" presId="urn:microsoft.com/office/officeart/2008/layout/HorizontalMultiLevelHierarchy"/>
    <dgm:cxn modelId="{23E68D76-2356-40FA-8792-CBB066154788}" type="presParOf" srcId="{41EEB017-C7A1-423C-8156-AA715D00BECD}" destId="{D7BB79FE-F19B-49CF-902B-E64AF199EE44}" srcOrd="0" destOrd="0" presId="urn:microsoft.com/office/officeart/2008/layout/HorizontalMultiLevelHierarchy"/>
    <dgm:cxn modelId="{6E243C3E-7C9C-4D2D-A493-F03D6354BF9C}" type="presParOf" srcId="{41EEB017-C7A1-423C-8156-AA715D00BECD}" destId="{4FAC759E-EAF7-4FB7-9E4E-FC3C0C72AED2}" srcOrd="1" destOrd="0" presId="urn:microsoft.com/office/officeart/2008/layout/HorizontalMultiLevelHierarchy"/>
    <dgm:cxn modelId="{7AD03A94-E385-4C76-91C5-77B698A49CA5}" type="presParOf" srcId="{9A1A77A4-2764-4276-A7AD-C3173004B4BD}" destId="{ABD055AD-749C-47AE-A914-4E89BCD911D7}" srcOrd="10" destOrd="0" presId="urn:microsoft.com/office/officeart/2008/layout/HorizontalMultiLevelHierarchy"/>
    <dgm:cxn modelId="{90B1F2AD-2E4C-4842-83B1-475AA8782150}" type="presParOf" srcId="{ABD055AD-749C-47AE-A914-4E89BCD911D7}" destId="{7E44FCF1-4035-4B56-8548-0953A61D5DE4}" srcOrd="0" destOrd="0" presId="urn:microsoft.com/office/officeart/2008/layout/HorizontalMultiLevelHierarchy"/>
    <dgm:cxn modelId="{2A2C890F-C278-4141-9D10-29C545ABD09D}" type="presParOf" srcId="{9A1A77A4-2764-4276-A7AD-C3173004B4BD}" destId="{567379DE-2D5C-4676-93F4-E99BF1BBDF4B}" srcOrd="11" destOrd="0" presId="urn:microsoft.com/office/officeart/2008/layout/HorizontalMultiLevelHierarchy"/>
    <dgm:cxn modelId="{9E686181-54AF-4A8B-A08A-C983EFA30F35}" type="presParOf" srcId="{567379DE-2D5C-4676-93F4-E99BF1BBDF4B}" destId="{0619E002-4368-45DD-9201-9FA6F022AF74}" srcOrd="0" destOrd="0" presId="urn:microsoft.com/office/officeart/2008/layout/HorizontalMultiLevelHierarchy"/>
    <dgm:cxn modelId="{C9FB9726-C7E8-4F6E-AB78-1E135FF8D8EB}" type="presParOf" srcId="{567379DE-2D5C-4676-93F4-E99BF1BBDF4B}" destId="{870F6679-6881-493E-AAE2-7E71149EFF3C}" srcOrd="1" destOrd="0" presId="urn:microsoft.com/office/officeart/2008/layout/HorizontalMultiLevelHierarchy"/>
    <dgm:cxn modelId="{CDF9FE0A-AB2D-43B9-BA17-619C57E8DCBE}" type="presParOf" srcId="{9A1A77A4-2764-4276-A7AD-C3173004B4BD}" destId="{E552F973-0DE9-4FD3-A34E-DBEAF27A1B92}" srcOrd="12" destOrd="0" presId="urn:microsoft.com/office/officeart/2008/layout/HorizontalMultiLevelHierarchy"/>
    <dgm:cxn modelId="{799654BF-36D4-49BE-9D7B-E5488007DC94}" type="presParOf" srcId="{E552F973-0DE9-4FD3-A34E-DBEAF27A1B92}" destId="{6A08C0A8-6696-4510-8D27-7FB6053AEE29}" srcOrd="0" destOrd="0" presId="urn:microsoft.com/office/officeart/2008/layout/HorizontalMultiLevelHierarchy"/>
    <dgm:cxn modelId="{8C4C74AB-1954-434B-A173-4B023204FE14}" type="presParOf" srcId="{9A1A77A4-2764-4276-A7AD-C3173004B4BD}" destId="{82635CD2-E344-4CE0-99DC-91117DADFA2A}" srcOrd="13" destOrd="0" presId="urn:microsoft.com/office/officeart/2008/layout/HorizontalMultiLevelHierarchy"/>
    <dgm:cxn modelId="{95D306C2-FBC3-462D-8D4C-1DF368A167A1}" type="presParOf" srcId="{82635CD2-E344-4CE0-99DC-91117DADFA2A}" destId="{A0C55804-D576-4ABF-AA98-595A9BE0BB4C}" srcOrd="0" destOrd="0" presId="urn:microsoft.com/office/officeart/2008/layout/HorizontalMultiLevelHierarchy"/>
    <dgm:cxn modelId="{06BCEDCF-5FD9-4B60-816F-D2F8CD60BAB7}" type="presParOf" srcId="{82635CD2-E344-4CE0-99DC-91117DADFA2A}" destId="{24AE7DD8-4A00-453C-BBCC-C347836D0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3A08F-73BB-4296-8583-24EB038D4E06}">
      <dsp:nvSpPr>
        <dsp:cNvPr id="0" name=""/>
        <dsp:cNvSpPr/>
      </dsp:nvSpPr>
      <dsp:spPr>
        <a:xfrm>
          <a:off x="2693136" y="2053431"/>
          <a:ext cx="295744" cy="75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811" y="0"/>
              </a:lnTo>
              <a:lnTo>
                <a:pt x="140811" y="752720"/>
              </a:lnTo>
              <a:lnTo>
                <a:pt x="295744" y="752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F2691-90D6-4EA6-8AA1-E9027329A6D7}">
      <dsp:nvSpPr>
        <dsp:cNvPr id="0" name=""/>
        <dsp:cNvSpPr/>
      </dsp:nvSpPr>
      <dsp:spPr>
        <a:xfrm>
          <a:off x="5886574" y="2053431"/>
          <a:ext cx="378346" cy="1665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13" y="0"/>
              </a:lnTo>
              <a:lnTo>
                <a:pt x="223413" y="1665528"/>
              </a:lnTo>
              <a:lnTo>
                <a:pt x="378346" y="16655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FFB50-1AE5-4927-9BF3-CE99DC5A5084}">
      <dsp:nvSpPr>
        <dsp:cNvPr id="0" name=""/>
        <dsp:cNvSpPr/>
      </dsp:nvSpPr>
      <dsp:spPr>
        <a:xfrm>
          <a:off x="5886574" y="2053431"/>
          <a:ext cx="378346" cy="99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13" y="0"/>
              </a:lnTo>
              <a:lnTo>
                <a:pt x="223413" y="999317"/>
              </a:lnTo>
              <a:lnTo>
                <a:pt x="378346" y="9993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31BE-1924-4C3B-95EB-5CE9458CDBB3}">
      <dsp:nvSpPr>
        <dsp:cNvPr id="0" name=""/>
        <dsp:cNvSpPr/>
      </dsp:nvSpPr>
      <dsp:spPr>
        <a:xfrm>
          <a:off x="5886574" y="2053431"/>
          <a:ext cx="378346" cy="333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13" y="0"/>
              </a:lnTo>
              <a:lnTo>
                <a:pt x="223413" y="333105"/>
              </a:lnTo>
              <a:lnTo>
                <a:pt x="378346" y="3331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2C232-09A9-45AB-97E6-16D957069D51}">
      <dsp:nvSpPr>
        <dsp:cNvPr id="0" name=""/>
        <dsp:cNvSpPr/>
      </dsp:nvSpPr>
      <dsp:spPr>
        <a:xfrm>
          <a:off x="5886574" y="1720325"/>
          <a:ext cx="378346" cy="333105"/>
        </a:xfrm>
        <a:custGeom>
          <a:avLst/>
          <a:gdLst/>
          <a:ahLst/>
          <a:cxnLst/>
          <a:rect l="0" t="0" r="0" b="0"/>
          <a:pathLst>
            <a:path>
              <a:moveTo>
                <a:pt x="0" y="333105"/>
              </a:moveTo>
              <a:lnTo>
                <a:pt x="223413" y="333105"/>
              </a:lnTo>
              <a:lnTo>
                <a:pt x="223413" y="0"/>
              </a:lnTo>
              <a:lnTo>
                <a:pt x="37834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3D6BE-886A-4D47-818E-1C9F6C128F3D}">
      <dsp:nvSpPr>
        <dsp:cNvPr id="0" name=""/>
        <dsp:cNvSpPr/>
      </dsp:nvSpPr>
      <dsp:spPr>
        <a:xfrm>
          <a:off x="5886574" y="1054114"/>
          <a:ext cx="378346" cy="999317"/>
        </a:xfrm>
        <a:custGeom>
          <a:avLst/>
          <a:gdLst/>
          <a:ahLst/>
          <a:cxnLst/>
          <a:rect l="0" t="0" r="0" b="0"/>
          <a:pathLst>
            <a:path>
              <a:moveTo>
                <a:pt x="0" y="999317"/>
              </a:moveTo>
              <a:lnTo>
                <a:pt x="223413" y="999317"/>
              </a:lnTo>
              <a:lnTo>
                <a:pt x="223413" y="0"/>
              </a:lnTo>
              <a:lnTo>
                <a:pt x="37834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987B9-386E-422C-A446-E7816EB39A47}">
      <dsp:nvSpPr>
        <dsp:cNvPr id="0" name=""/>
        <dsp:cNvSpPr/>
      </dsp:nvSpPr>
      <dsp:spPr>
        <a:xfrm>
          <a:off x="5886574" y="387903"/>
          <a:ext cx="378346" cy="1665528"/>
        </a:xfrm>
        <a:custGeom>
          <a:avLst/>
          <a:gdLst/>
          <a:ahLst/>
          <a:cxnLst/>
          <a:rect l="0" t="0" r="0" b="0"/>
          <a:pathLst>
            <a:path>
              <a:moveTo>
                <a:pt x="0" y="1665528"/>
              </a:moveTo>
              <a:lnTo>
                <a:pt x="223413" y="1665528"/>
              </a:lnTo>
              <a:lnTo>
                <a:pt x="223413" y="0"/>
              </a:lnTo>
              <a:lnTo>
                <a:pt x="37834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9C59D-1F72-44CE-BE24-C2A763728823}">
      <dsp:nvSpPr>
        <dsp:cNvPr id="0" name=""/>
        <dsp:cNvSpPr/>
      </dsp:nvSpPr>
      <dsp:spPr>
        <a:xfrm>
          <a:off x="2693136" y="2007711"/>
          <a:ext cx="247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762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9EB1C-0D6D-4DA7-B479-0F55100BDFFA}">
      <dsp:nvSpPr>
        <dsp:cNvPr id="0" name=""/>
        <dsp:cNvSpPr/>
      </dsp:nvSpPr>
      <dsp:spPr>
        <a:xfrm>
          <a:off x="2693136" y="1387220"/>
          <a:ext cx="301353" cy="666211"/>
        </a:xfrm>
        <a:custGeom>
          <a:avLst/>
          <a:gdLst/>
          <a:ahLst/>
          <a:cxnLst/>
          <a:rect l="0" t="0" r="0" b="0"/>
          <a:pathLst>
            <a:path>
              <a:moveTo>
                <a:pt x="0" y="666211"/>
              </a:moveTo>
              <a:lnTo>
                <a:pt x="146420" y="666211"/>
              </a:lnTo>
              <a:lnTo>
                <a:pt x="146420" y="0"/>
              </a:lnTo>
              <a:lnTo>
                <a:pt x="30135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FC3C4-859A-4C1C-AB20-E65240DC0EDE}">
      <dsp:nvSpPr>
        <dsp:cNvPr id="0" name=""/>
        <dsp:cNvSpPr/>
      </dsp:nvSpPr>
      <dsp:spPr>
        <a:xfrm>
          <a:off x="0" y="1817158"/>
          <a:ext cx="2693136" cy="4725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Student Branch</a:t>
          </a:r>
        </a:p>
      </dsp:txBody>
      <dsp:txXfrm>
        <a:off x="0" y="1817158"/>
        <a:ext cx="2693136" cy="472545"/>
      </dsp:txXfrm>
    </dsp:sp>
    <dsp:sp modelId="{043EAE8B-08CC-408C-A87C-1F86F22F0057}">
      <dsp:nvSpPr>
        <dsp:cNvPr id="0" name=""/>
        <dsp:cNvSpPr/>
      </dsp:nvSpPr>
      <dsp:spPr>
        <a:xfrm>
          <a:off x="2994489" y="1150947"/>
          <a:ext cx="2968343" cy="4725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Branch Counsellor</a:t>
          </a:r>
        </a:p>
      </dsp:txBody>
      <dsp:txXfrm>
        <a:off x="2994489" y="1150947"/>
        <a:ext cx="2968343" cy="472545"/>
      </dsp:txXfrm>
    </dsp:sp>
    <dsp:sp modelId="{DB7FDE59-C264-40C2-8454-241F51650F83}">
      <dsp:nvSpPr>
        <dsp:cNvPr id="0" name=""/>
        <dsp:cNvSpPr/>
      </dsp:nvSpPr>
      <dsp:spPr>
        <a:xfrm>
          <a:off x="2940898" y="1817158"/>
          <a:ext cx="2945676" cy="4725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Student Members</a:t>
          </a:r>
        </a:p>
      </dsp:txBody>
      <dsp:txXfrm>
        <a:off x="2940898" y="1817158"/>
        <a:ext cx="2945676" cy="472545"/>
      </dsp:txXfrm>
    </dsp:sp>
    <dsp:sp modelId="{1A34D79B-A77B-411B-A1F4-403687C3FE78}">
      <dsp:nvSpPr>
        <dsp:cNvPr id="0" name=""/>
        <dsp:cNvSpPr/>
      </dsp:nvSpPr>
      <dsp:spPr>
        <a:xfrm>
          <a:off x="6264920" y="151630"/>
          <a:ext cx="2817547" cy="47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Chair</a:t>
          </a:r>
        </a:p>
      </dsp:txBody>
      <dsp:txXfrm>
        <a:off x="6264920" y="151630"/>
        <a:ext cx="2817547" cy="472545"/>
      </dsp:txXfrm>
    </dsp:sp>
    <dsp:sp modelId="{CCE339FF-CEB8-4034-9CC8-DD158CD9E903}">
      <dsp:nvSpPr>
        <dsp:cNvPr id="0" name=""/>
        <dsp:cNvSpPr/>
      </dsp:nvSpPr>
      <dsp:spPr>
        <a:xfrm>
          <a:off x="6264920" y="817841"/>
          <a:ext cx="2784019" cy="47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Secretary</a:t>
          </a:r>
        </a:p>
      </dsp:txBody>
      <dsp:txXfrm>
        <a:off x="6264920" y="817841"/>
        <a:ext cx="2784019" cy="472545"/>
      </dsp:txXfrm>
    </dsp:sp>
    <dsp:sp modelId="{7642F27C-D5A4-4C83-A002-4B69CA4F92D2}">
      <dsp:nvSpPr>
        <dsp:cNvPr id="0" name=""/>
        <dsp:cNvSpPr/>
      </dsp:nvSpPr>
      <dsp:spPr>
        <a:xfrm>
          <a:off x="6264920" y="1484053"/>
          <a:ext cx="2784019" cy="47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Treasurer</a:t>
          </a:r>
        </a:p>
      </dsp:txBody>
      <dsp:txXfrm>
        <a:off x="6264920" y="1484053"/>
        <a:ext cx="2784019" cy="472545"/>
      </dsp:txXfrm>
    </dsp:sp>
    <dsp:sp modelId="{E0C79C54-EB57-491D-99B7-16AEA5942D0A}">
      <dsp:nvSpPr>
        <dsp:cNvPr id="0" name=""/>
        <dsp:cNvSpPr/>
      </dsp:nvSpPr>
      <dsp:spPr>
        <a:xfrm>
          <a:off x="6264920" y="2150264"/>
          <a:ext cx="2784019" cy="47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Section Rep</a:t>
          </a:r>
          <a:endParaRPr lang="en-US" sz="2800" kern="1200" dirty="0"/>
        </a:p>
      </dsp:txBody>
      <dsp:txXfrm>
        <a:off x="6264920" y="2150264"/>
        <a:ext cx="2784019" cy="472545"/>
      </dsp:txXfrm>
    </dsp:sp>
    <dsp:sp modelId="{6E08FFC3-F634-4336-B8F8-8AB6C1DC5B0E}">
      <dsp:nvSpPr>
        <dsp:cNvPr id="0" name=""/>
        <dsp:cNvSpPr/>
      </dsp:nvSpPr>
      <dsp:spPr>
        <a:xfrm>
          <a:off x="6264920" y="2816475"/>
          <a:ext cx="2809180" cy="47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WIE Chair</a:t>
          </a:r>
        </a:p>
      </dsp:txBody>
      <dsp:txXfrm>
        <a:off x="6264920" y="2816475"/>
        <a:ext cx="2809180" cy="472545"/>
      </dsp:txXfrm>
    </dsp:sp>
    <dsp:sp modelId="{68D79F8D-7753-4C68-B244-650B415E095A}">
      <dsp:nvSpPr>
        <dsp:cNvPr id="0" name=""/>
        <dsp:cNvSpPr/>
      </dsp:nvSpPr>
      <dsp:spPr>
        <a:xfrm>
          <a:off x="6264920" y="3482687"/>
          <a:ext cx="2826982" cy="472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Society/Chapter EC</a:t>
          </a:r>
          <a:endParaRPr lang="en-IN" sz="2400" kern="1200" dirty="0">
            <a:latin typeface="Lato Black" panose="020F0A02020204030203" pitchFamily="34" charset="0"/>
          </a:endParaRPr>
        </a:p>
      </dsp:txBody>
      <dsp:txXfrm>
        <a:off x="6264920" y="3482687"/>
        <a:ext cx="2826982" cy="472545"/>
      </dsp:txXfrm>
    </dsp:sp>
    <dsp:sp modelId="{D6F0F46C-FEE5-48E9-B9FC-0ECBDA3EBA84}">
      <dsp:nvSpPr>
        <dsp:cNvPr id="0" name=""/>
        <dsp:cNvSpPr/>
      </dsp:nvSpPr>
      <dsp:spPr>
        <a:xfrm>
          <a:off x="2988880" y="2569879"/>
          <a:ext cx="2890319" cy="4725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Lato Black" panose="020F0A02020204030203" pitchFamily="34" charset="0"/>
            </a:rPr>
            <a:t>Branch Mentor</a:t>
          </a:r>
        </a:p>
      </dsp:txBody>
      <dsp:txXfrm>
        <a:off x="2988880" y="2569879"/>
        <a:ext cx="2890319" cy="472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57A4D-2748-4554-B6A6-2EBFD4D725F9}">
      <dsp:nvSpPr>
        <dsp:cNvPr id="0" name=""/>
        <dsp:cNvSpPr/>
      </dsp:nvSpPr>
      <dsp:spPr>
        <a:xfrm>
          <a:off x="1227430" y="-95635"/>
          <a:ext cx="7603539" cy="7603539"/>
        </a:xfrm>
        <a:prstGeom prst="circularArrow">
          <a:avLst>
            <a:gd name="adj1" fmla="val 5544"/>
            <a:gd name="adj2" fmla="val 330680"/>
            <a:gd name="adj3" fmla="val 14841681"/>
            <a:gd name="adj4" fmla="val 1676575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41041-AE26-424E-824B-87AABD3C0F06}">
      <dsp:nvSpPr>
        <dsp:cNvPr id="0" name=""/>
        <dsp:cNvSpPr/>
      </dsp:nvSpPr>
      <dsp:spPr>
        <a:xfrm>
          <a:off x="4123059" y="4945"/>
          <a:ext cx="1812280" cy="906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 err="1">
              <a:latin typeface="Lato Black" panose="020F0A02020204030203" pitchFamily="34" charset="0"/>
            </a:rPr>
            <a:t>ExeCom</a:t>
          </a:r>
          <a:r>
            <a:rPr lang="en-IN" sz="2000" b="1" kern="1200" dirty="0">
              <a:latin typeface="Lato Black" panose="020F0A02020204030203" pitchFamily="34" charset="0"/>
            </a:rPr>
            <a:t> Transition</a:t>
          </a:r>
        </a:p>
      </dsp:txBody>
      <dsp:txXfrm>
        <a:off x="4167293" y="49179"/>
        <a:ext cx="1723812" cy="817672"/>
      </dsp:txXfrm>
    </dsp:sp>
    <dsp:sp modelId="{2FAE9204-1065-492C-9A79-2052F6333359}">
      <dsp:nvSpPr>
        <dsp:cNvPr id="0" name=""/>
        <dsp:cNvSpPr/>
      </dsp:nvSpPr>
      <dsp:spPr>
        <a:xfrm>
          <a:off x="6028922" y="624197"/>
          <a:ext cx="1812280" cy="906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EC &amp; GB Meeting</a:t>
          </a:r>
        </a:p>
      </dsp:txBody>
      <dsp:txXfrm>
        <a:off x="6073156" y="668431"/>
        <a:ext cx="1723812" cy="817672"/>
      </dsp:txXfrm>
    </dsp:sp>
    <dsp:sp modelId="{9378244E-0532-4A25-9FE7-D27E0A3CEC99}">
      <dsp:nvSpPr>
        <dsp:cNvPr id="0" name=""/>
        <dsp:cNvSpPr/>
      </dsp:nvSpPr>
      <dsp:spPr>
        <a:xfrm>
          <a:off x="7206810" y="2245421"/>
          <a:ext cx="1812280" cy="9061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Action Plan</a:t>
          </a:r>
        </a:p>
      </dsp:txBody>
      <dsp:txXfrm>
        <a:off x="7251044" y="2289655"/>
        <a:ext cx="1723812" cy="817672"/>
      </dsp:txXfrm>
    </dsp:sp>
    <dsp:sp modelId="{39ADE0AE-5B45-4B1E-B27B-70FEE403C2E3}">
      <dsp:nvSpPr>
        <dsp:cNvPr id="0" name=""/>
        <dsp:cNvSpPr/>
      </dsp:nvSpPr>
      <dsp:spPr>
        <a:xfrm>
          <a:off x="7206810" y="4249364"/>
          <a:ext cx="1812280" cy="906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Sub </a:t>
          </a:r>
          <a:r>
            <a:rPr lang="en-IN" sz="1800" b="1" kern="1200" dirty="0">
              <a:latin typeface="Lato Black" panose="020F0A02020204030203" pitchFamily="34" charset="0"/>
            </a:rPr>
            <a:t>Committee</a:t>
          </a:r>
        </a:p>
      </dsp:txBody>
      <dsp:txXfrm>
        <a:off x="7251044" y="4293598"/>
        <a:ext cx="1723812" cy="817672"/>
      </dsp:txXfrm>
    </dsp:sp>
    <dsp:sp modelId="{A818D640-A66C-431A-9E4B-267E7EA9B766}">
      <dsp:nvSpPr>
        <dsp:cNvPr id="0" name=""/>
        <dsp:cNvSpPr/>
      </dsp:nvSpPr>
      <dsp:spPr>
        <a:xfrm>
          <a:off x="6028922" y="5870588"/>
          <a:ext cx="1812280" cy="9061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Monthly EC</a:t>
          </a:r>
        </a:p>
      </dsp:txBody>
      <dsp:txXfrm>
        <a:off x="6073156" y="5914822"/>
        <a:ext cx="1723812" cy="817672"/>
      </dsp:txXfrm>
    </dsp:sp>
    <dsp:sp modelId="{E565704E-5A40-47FB-9C46-77EDC46AC210}">
      <dsp:nvSpPr>
        <dsp:cNvPr id="0" name=""/>
        <dsp:cNvSpPr/>
      </dsp:nvSpPr>
      <dsp:spPr>
        <a:xfrm>
          <a:off x="4123059" y="6489840"/>
          <a:ext cx="1812280" cy="906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Report &amp; Document</a:t>
          </a:r>
        </a:p>
      </dsp:txBody>
      <dsp:txXfrm>
        <a:off x="4167293" y="6534074"/>
        <a:ext cx="1723812" cy="817672"/>
      </dsp:txXfrm>
    </dsp:sp>
    <dsp:sp modelId="{D3361A91-1A1F-43A2-A1B1-0B28BC35CB7E}">
      <dsp:nvSpPr>
        <dsp:cNvPr id="0" name=""/>
        <dsp:cNvSpPr/>
      </dsp:nvSpPr>
      <dsp:spPr>
        <a:xfrm>
          <a:off x="2217197" y="5870588"/>
          <a:ext cx="1812280" cy="906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New EC Selection</a:t>
          </a:r>
        </a:p>
      </dsp:txBody>
      <dsp:txXfrm>
        <a:off x="2261431" y="5914822"/>
        <a:ext cx="1723812" cy="817672"/>
      </dsp:txXfrm>
    </dsp:sp>
    <dsp:sp modelId="{0645DAD7-0BFF-4910-85AB-321D0B12FD7B}">
      <dsp:nvSpPr>
        <dsp:cNvPr id="0" name=""/>
        <dsp:cNvSpPr/>
      </dsp:nvSpPr>
      <dsp:spPr>
        <a:xfrm>
          <a:off x="1039308" y="4249364"/>
          <a:ext cx="1812280" cy="9061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Train Them</a:t>
          </a:r>
        </a:p>
      </dsp:txBody>
      <dsp:txXfrm>
        <a:off x="1083542" y="4293598"/>
        <a:ext cx="1723812" cy="817672"/>
      </dsp:txXfrm>
    </dsp:sp>
    <dsp:sp modelId="{3452A0DB-037A-4E49-8403-ED08BDC6A157}">
      <dsp:nvSpPr>
        <dsp:cNvPr id="0" name=""/>
        <dsp:cNvSpPr/>
      </dsp:nvSpPr>
      <dsp:spPr>
        <a:xfrm>
          <a:off x="1039308" y="2245421"/>
          <a:ext cx="1812280" cy="906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Evaluation</a:t>
          </a:r>
        </a:p>
      </dsp:txBody>
      <dsp:txXfrm>
        <a:off x="1083542" y="2289655"/>
        <a:ext cx="1723812" cy="817672"/>
      </dsp:txXfrm>
    </dsp:sp>
    <dsp:sp modelId="{F0DD5128-F0DF-432E-829D-178069B41875}">
      <dsp:nvSpPr>
        <dsp:cNvPr id="0" name=""/>
        <dsp:cNvSpPr/>
      </dsp:nvSpPr>
      <dsp:spPr>
        <a:xfrm>
          <a:off x="2217197" y="624197"/>
          <a:ext cx="1812280" cy="9061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Lato Black" panose="020F0A02020204030203" pitchFamily="34" charset="0"/>
            </a:rPr>
            <a:t>Annual Report</a:t>
          </a:r>
        </a:p>
      </dsp:txBody>
      <dsp:txXfrm>
        <a:off x="2261431" y="668431"/>
        <a:ext cx="1723812" cy="817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DB57C-9D16-4F23-8C92-DBC3A1F1C394}">
      <dsp:nvSpPr>
        <dsp:cNvPr id="0" name=""/>
        <dsp:cNvSpPr/>
      </dsp:nvSpPr>
      <dsp:spPr>
        <a:xfrm>
          <a:off x="595665" y="16493"/>
          <a:ext cx="2026666" cy="121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Rebate</a:t>
          </a:r>
        </a:p>
      </dsp:txBody>
      <dsp:txXfrm>
        <a:off x="595665" y="16493"/>
        <a:ext cx="2026666" cy="1216000"/>
      </dsp:txXfrm>
    </dsp:sp>
    <dsp:sp modelId="{6C9AB3ED-42B9-4D14-9D7B-C50CE3EEE553}">
      <dsp:nvSpPr>
        <dsp:cNvPr id="0" name=""/>
        <dsp:cNvSpPr/>
      </dsp:nvSpPr>
      <dsp:spPr>
        <a:xfrm>
          <a:off x="2824999" y="1865"/>
          <a:ext cx="2026666" cy="121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WIE</a:t>
          </a:r>
        </a:p>
      </dsp:txBody>
      <dsp:txXfrm>
        <a:off x="2824999" y="1865"/>
        <a:ext cx="2026666" cy="1216000"/>
      </dsp:txXfrm>
    </dsp:sp>
    <dsp:sp modelId="{4A98993E-1A1C-47BD-9CA7-B4CBFE483506}">
      <dsp:nvSpPr>
        <dsp:cNvPr id="0" name=""/>
        <dsp:cNvSpPr/>
      </dsp:nvSpPr>
      <dsp:spPr>
        <a:xfrm>
          <a:off x="5054333" y="1865"/>
          <a:ext cx="2026666" cy="1216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SIGHT Group Formation</a:t>
          </a:r>
        </a:p>
      </dsp:txBody>
      <dsp:txXfrm>
        <a:off x="5054333" y="1865"/>
        <a:ext cx="2026666" cy="1216000"/>
      </dsp:txXfrm>
    </dsp:sp>
    <dsp:sp modelId="{7D503735-30CE-4369-8675-33BB43080E2A}">
      <dsp:nvSpPr>
        <dsp:cNvPr id="0" name=""/>
        <dsp:cNvSpPr/>
      </dsp:nvSpPr>
      <dsp:spPr>
        <a:xfrm>
          <a:off x="7283667" y="1865"/>
          <a:ext cx="2026666" cy="1216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Section Funding</a:t>
          </a:r>
        </a:p>
      </dsp:txBody>
      <dsp:txXfrm>
        <a:off x="7283667" y="1865"/>
        <a:ext cx="2026666" cy="1216000"/>
      </dsp:txXfrm>
    </dsp:sp>
    <dsp:sp modelId="{182B57B7-5920-4544-A66A-3527414EA9AF}">
      <dsp:nvSpPr>
        <dsp:cNvPr id="0" name=""/>
        <dsp:cNvSpPr/>
      </dsp:nvSpPr>
      <dsp:spPr>
        <a:xfrm>
          <a:off x="595665" y="1420531"/>
          <a:ext cx="2026666" cy="1216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WIE Formation</a:t>
          </a:r>
        </a:p>
      </dsp:txBody>
      <dsp:txXfrm>
        <a:off x="595665" y="1420531"/>
        <a:ext cx="2026666" cy="1216000"/>
      </dsp:txXfrm>
    </dsp:sp>
    <dsp:sp modelId="{DE592003-F018-4549-81FD-8CF8463EAF57}">
      <dsp:nvSpPr>
        <dsp:cNvPr id="0" name=""/>
        <dsp:cNvSpPr/>
      </dsp:nvSpPr>
      <dsp:spPr>
        <a:xfrm>
          <a:off x="2824999" y="1420531"/>
          <a:ext cx="2026666" cy="121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Societies</a:t>
          </a:r>
        </a:p>
      </dsp:txBody>
      <dsp:txXfrm>
        <a:off x="2824999" y="1420531"/>
        <a:ext cx="2026666" cy="1216000"/>
      </dsp:txXfrm>
    </dsp:sp>
    <dsp:sp modelId="{EB83D39B-380B-4F9D-8AB8-DC46C2195BF8}">
      <dsp:nvSpPr>
        <dsp:cNvPr id="0" name=""/>
        <dsp:cNvSpPr/>
      </dsp:nvSpPr>
      <dsp:spPr>
        <a:xfrm>
          <a:off x="5054333" y="1420531"/>
          <a:ext cx="2026666" cy="121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Travel Grants</a:t>
          </a:r>
        </a:p>
      </dsp:txBody>
      <dsp:txXfrm>
        <a:off x="5054333" y="1420531"/>
        <a:ext cx="2026666" cy="1216000"/>
      </dsp:txXfrm>
    </dsp:sp>
    <dsp:sp modelId="{FFA061FB-F5D6-48AC-B391-0B0153DCE72B}">
      <dsp:nvSpPr>
        <dsp:cNvPr id="0" name=""/>
        <dsp:cNvSpPr/>
      </dsp:nvSpPr>
      <dsp:spPr>
        <a:xfrm>
          <a:off x="7283667" y="1420531"/>
          <a:ext cx="2026666" cy="1216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AIYEHUM</a:t>
          </a:r>
        </a:p>
      </dsp:txBody>
      <dsp:txXfrm>
        <a:off x="7283667" y="1420531"/>
        <a:ext cx="2026666" cy="1216000"/>
      </dsp:txXfrm>
    </dsp:sp>
    <dsp:sp modelId="{74429A41-FDF1-4A96-BD0A-9F2A9943BDE3}">
      <dsp:nvSpPr>
        <dsp:cNvPr id="0" name=""/>
        <dsp:cNvSpPr/>
      </dsp:nvSpPr>
      <dsp:spPr>
        <a:xfrm>
          <a:off x="595665" y="2839198"/>
          <a:ext cx="2026666" cy="1216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IEEE Foundation</a:t>
          </a:r>
        </a:p>
      </dsp:txBody>
      <dsp:txXfrm>
        <a:off x="595665" y="2839198"/>
        <a:ext cx="2026666" cy="1216000"/>
      </dsp:txXfrm>
    </dsp:sp>
    <dsp:sp modelId="{EBC07627-F77A-409E-834C-E495B6A6797E}">
      <dsp:nvSpPr>
        <dsp:cNvPr id="0" name=""/>
        <dsp:cNvSpPr/>
      </dsp:nvSpPr>
      <dsp:spPr>
        <a:xfrm>
          <a:off x="2824999" y="2839198"/>
          <a:ext cx="2026666" cy="1216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R10 SAC Funds</a:t>
          </a:r>
        </a:p>
      </dsp:txBody>
      <dsp:txXfrm>
        <a:off x="2824999" y="2839198"/>
        <a:ext cx="2026666" cy="1216000"/>
      </dsp:txXfrm>
    </dsp:sp>
    <dsp:sp modelId="{968732D8-F501-42A7-8BFA-57F2C49873E0}">
      <dsp:nvSpPr>
        <dsp:cNvPr id="0" name=""/>
        <dsp:cNvSpPr/>
      </dsp:nvSpPr>
      <dsp:spPr>
        <a:xfrm>
          <a:off x="5054333" y="2839198"/>
          <a:ext cx="2026666" cy="121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EPICS</a:t>
          </a:r>
        </a:p>
      </dsp:txBody>
      <dsp:txXfrm>
        <a:off x="5054333" y="2839198"/>
        <a:ext cx="2026666" cy="1216000"/>
      </dsp:txXfrm>
    </dsp:sp>
    <dsp:sp modelId="{8373F16C-AC97-4FD3-A85D-32F069905CBE}">
      <dsp:nvSpPr>
        <dsp:cNvPr id="0" name=""/>
        <dsp:cNvSpPr/>
      </dsp:nvSpPr>
      <dsp:spPr>
        <a:xfrm>
          <a:off x="7283667" y="2839198"/>
          <a:ext cx="2026666" cy="121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Mini Grants</a:t>
          </a:r>
        </a:p>
      </dsp:txBody>
      <dsp:txXfrm>
        <a:off x="7283667" y="2839198"/>
        <a:ext cx="2026666" cy="1216000"/>
      </dsp:txXfrm>
    </dsp:sp>
    <dsp:sp modelId="{6EB740B1-72AD-4131-8E85-3E0A1F27A90E}">
      <dsp:nvSpPr>
        <dsp:cNvPr id="0" name=""/>
        <dsp:cNvSpPr/>
      </dsp:nvSpPr>
      <dsp:spPr>
        <a:xfrm>
          <a:off x="595665" y="4257865"/>
          <a:ext cx="2026666" cy="1216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Student Enterprise</a:t>
          </a:r>
        </a:p>
      </dsp:txBody>
      <dsp:txXfrm>
        <a:off x="595665" y="4257865"/>
        <a:ext cx="2026666" cy="1216000"/>
      </dsp:txXfrm>
    </dsp:sp>
    <dsp:sp modelId="{6E8F099C-A2C2-459C-A2A8-DEA94ADCBE09}">
      <dsp:nvSpPr>
        <dsp:cNvPr id="0" name=""/>
        <dsp:cNvSpPr/>
      </dsp:nvSpPr>
      <dsp:spPr>
        <a:xfrm>
          <a:off x="2824999" y="4257865"/>
          <a:ext cx="2026666" cy="1216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Paper Contest</a:t>
          </a:r>
        </a:p>
      </dsp:txBody>
      <dsp:txXfrm>
        <a:off x="2824999" y="4257865"/>
        <a:ext cx="2026666" cy="1216000"/>
      </dsp:txXfrm>
    </dsp:sp>
    <dsp:sp modelId="{19DDE561-83AA-42B6-9382-0B738CAE5530}">
      <dsp:nvSpPr>
        <dsp:cNvPr id="0" name=""/>
        <dsp:cNvSpPr/>
      </dsp:nvSpPr>
      <dsp:spPr>
        <a:xfrm>
          <a:off x="5054333" y="4257865"/>
          <a:ext cx="2026666" cy="1216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STEP</a:t>
          </a:r>
        </a:p>
      </dsp:txBody>
      <dsp:txXfrm>
        <a:off x="5054333" y="4257865"/>
        <a:ext cx="2026666" cy="1216000"/>
      </dsp:txXfrm>
    </dsp:sp>
    <dsp:sp modelId="{EA41971A-5049-8143-86AF-396FD072EB77}">
      <dsp:nvSpPr>
        <dsp:cNvPr id="0" name=""/>
        <dsp:cNvSpPr/>
      </dsp:nvSpPr>
      <dsp:spPr>
        <a:xfrm>
          <a:off x="7283667" y="4257865"/>
          <a:ext cx="2026666" cy="121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>
              <a:latin typeface="Lato Black" panose="020F0A02020204030203" pitchFamily="34" charset="0"/>
            </a:rPr>
            <a:t>Many more...</a:t>
          </a:r>
        </a:p>
      </dsp:txBody>
      <dsp:txXfrm>
        <a:off x="7283667" y="4257865"/>
        <a:ext cx="2026666" cy="12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A8213-1039-41B2-B61A-B18365B80BF1}">
      <dsp:nvSpPr>
        <dsp:cNvPr id="0" name=""/>
        <dsp:cNvSpPr/>
      </dsp:nvSpPr>
      <dsp:spPr>
        <a:xfrm>
          <a:off x="3188159" y="3124200"/>
          <a:ext cx="482187" cy="275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093" y="0"/>
              </a:lnTo>
              <a:lnTo>
                <a:pt x="241093" y="2756404"/>
              </a:lnTo>
              <a:lnTo>
                <a:pt x="482187" y="2756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/>
        </a:p>
      </dsp:txBody>
      <dsp:txXfrm>
        <a:off x="3359296" y="4432445"/>
        <a:ext cx="139913" cy="139913"/>
      </dsp:txXfrm>
    </dsp:sp>
    <dsp:sp modelId="{5F937D4B-5645-4F04-9998-0A5CEBC4D101}">
      <dsp:nvSpPr>
        <dsp:cNvPr id="0" name=""/>
        <dsp:cNvSpPr/>
      </dsp:nvSpPr>
      <dsp:spPr>
        <a:xfrm>
          <a:off x="3188159" y="3124200"/>
          <a:ext cx="482187" cy="1837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093" y="0"/>
              </a:lnTo>
              <a:lnTo>
                <a:pt x="241093" y="1837603"/>
              </a:lnTo>
              <a:lnTo>
                <a:pt x="482187" y="1837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381757" y="3995506"/>
        <a:ext cx="94990" cy="94990"/>
      </dsp:txXfrm>
    </dsp:sp>
    <dsp:sp modelId="{6B30CDFC-3C53-4381-9C3E-9801F4CC6412}">
      <dsp:nvSpPr>
        <dsp:cNvPr id="0" name=""/>
        <dsp:cNvSpPr/>
      </dsp:nvSpPr>
      <dsp:spPr>
        <a:xfrm>
          <a:off x="3188159" y="3124200"/>
          <a:ext cx="482187" cy="91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093" y="0"/>
              </a:lnTo>
              <a:lnTo>
                <a:pt x="241093" y="918801"/>
              </a:lnTo>
              <a:lnTo>
                <a:pt x="482187" y="918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403311" y="3557659"/>
        <a:ext cx="51882" cy="51882"/>
      </dsp:txXfrm>
    </dsp:sp>
    <dsp:sp modelId="{8FC16697-D15C-4AFE-A91E-1DEFFF344A6D}">
      <dsp:nvSpPr>
        <dsp:cNvPr id="0" name=""/>
        <dsp:cNvSpPr/>
      </dsp:nvSpPr>
      <dsp:spPr>
        <a:xfrm>
          <a:off x="3188159" y="3078480"/>
          <a:ext cx="4821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8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417198" y="3112145"/>
        <a:ext cx="24109" cy="24109"/>
      </dsp:txXfrm>
    </dsp:sp>
    <dsp:sp modelId="{DB0F65FC-8A8D-4A71-875B-EF50950A51E3}">
      <dsp:nvSpPr>
        <dsp:cNvPr id="0" name=""/>
        <dsp:cNvSpPr/>
      </dsp:nvSpPr>
      <dsp:spPr>
        <a:xfrm>
          <a:off x="3188159" y="2205398"/>
          <a:ext cx="482187" cy="918801"/>
        </a:xfrm>
        <a:custGeom>
          <a:avLst/>
          <a:gdLst/>
          <a:ahLst/>
          <a:cxnLst/>
          <a:rect l="0" t="0" r="0" b="0"/>
          <a:pathLst>
            <a:path>
              <a:moveTo>
                <a:pt x="0" y="918801"/>
              </a:moveTo>
              <a:lnTo>
                <a:pt x="241093" y="918801"/>
              </a:lnTo>
              <a:lnTo>
                <a:pt x="241093" y="0"/>
              </a:lnTo>
              <a:lnTo>
                <a:pt x="4821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3403311" y="2638858"/>
        <a:ext cx="51882" cy="51882"/>
      </dsp:txXfrm>
    </dsp:sp>
    <dsp:sp modelId="{B76DEE29-97C5-4526-9585-171E573453BA}">
      <dsp:nvSpPr>
        <dsp:cNvPr id="0" name=""/>
        <dsp:cNvSpPr/>
      </dsp:nvSpPr>
      <dsp:spPr>
        <a:xfrm>
          <a:off x="3188159" y="1286596"/>
          <a:ext cx="482187" cy="1837603"/>
        </a:xfrm>
        <a:custGeom>
          <a:avLst/>
          <a:gdLst/>
          <a:ahLst/>
          <a:cxnLst/>
          <a:rect l="0" t="0" r="0" b="0"/>
          <a:pathLst>
            <a:path>
              <a:moveTo>
                <a:pt x="0" y="1837603"/>
              </a:moveTo>
              <a:lnTo>
                <a:pt x="241093" y="1837603"/>
              </a:lnTo>
              <a:lnTo>
                <a:pt x="241093" y="0"/>
              </a:lnTo>
              <a:lnTo>
                <a:pt x="4821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381757" y="2157903"/>
        <a:ext cx="94990" cy="94990"/>
      </dsp:txXfrm>
    </dsp:sp>
    <dsp:sp modelId="{70E55861-A6C6-43BB-99B5-B048A6D642BE}">
      <dsp:nvSpPr>
        <dsp:cNvPr id="0" name=""/>
        <dsp:cNvSpPr/>
      </dsp:nvSpPr>
      <dsp:spPr>
        <a:xfrm>
          <a:off x="3188159" y="367795"/>
          <a:ext cx="482187" cy="2756404"/>
        </a:xfrm>
        <a:custGeom>
          <a:avLst/>
          <a:gdLst/>
          <a:ahLst/>
          <a:cxnLst/>
          <a:rect l="0" t="0" r="0" b="0"/>
          <a:pathLst>
            <a:path>
              <a:moveTo>
                <a:pt x="0" y="2756404"/>
              </a:moveTo>
              <a:lnTo>
                <a:pt x="241093" y="2756404"/>
              </a:lnTo>
              <a:lnTo>
                <a:pt x="241093" y="0"/>
              </a:lnTo>
              <a:lnTo>
                <a:pt x="4821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/>
        </a:p>
      </dsp:txBody>
      <dsp:txXfrm>
        <a:off x="3359296" y="1676041"/>
        <a:ext cx="139913" cy="139913"/>
      </dsp:txXfrm>
    </dsp:sp>
    <dsp:sp modelId="{0AC9DB63-982F-49EF-B709-4DA8F02A486A}">
      <dsp:nvSpPr>
        <dsp:cNvPr id="0" name=""/>
        <dsp:cNvSpPr/>
      </dsp:nvSpPr>
      <dsp:spPr>
        <a:xfrm rot="16200000">
          <a:off x="886319" y="2756679"/>
          <a:ext cx="3868638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Lato Black" panose="020F0A02020204030203" pitchFamily="34" charset="0"/>
            </a:rPr>
            <a:t>Awards</a:t>
          </a:r>
          <a:endParaRPr lang="en-IN" sz="4800" kern="1200" dirty="0">
            <a:latin typeface="Lato Black" panose="020F0A02020204030203" pitchFamily="34" charset="0"/>
          </a:endParaRPr>
        </a:p>
      </dsp:txBody>
      <dsp:txXfrm>
        <a:off x="886319" y="2756679"/>
        <a:ext cx="3868638" cy="735041"/>
      </dsp:txXfrm>
    </dsp:sp>
    <dsp:sp modelId="{41E05189-8928-49E8-AEE1-AC5718BCC0B6}">
      <dsp:nvSpPr>
        <dsp:cNvPr id="0" name=""/>
        <dsp:cNvSpPr/>
      </dsp:nvSpPr>
      <dsp:spPr>
        <a:xfrm>
          <a:off x="3670346" y="274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Larry K Wilson Award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274"/>
        <a:ext cx="2410935" cy="735041"/>
      </dsp:txXfrm>
    </dsp:sp>
    <dsp:sp modelId="{85FB1289-704D-4612-AB98-3F8D4AB70C2F}">
      <dsp:nvSpPr>
        <dsp:cNvPr id="0" name=""/>
        <dsp:cNvSpPr/>
      </dsp:nvSpPr>
      <dsp:spPr>
        <a:xfrm>
          <a:off x="3670346" y="919076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Student Enterprise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919076"/>
        <a:ext cx="2410935" cy="735041"/>
      </dsp:txXfrm>
    </dsp:sp>
    <dsp:sp modelId="{0E5C0130-FED2-4FA7-8494-9D1986A05554}">
      <dsp:nvSpPr>
        <dsp:cNvPr id="0" name=""/>
        <dsp:cNvSpPr/>
      </dsp:nvSpPr>
      <dsp:spPr>
        <a:xfrm>
          <a:off x="3670346" y="1837877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R10 Exemplary Student Branch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1837877"/>
        <a:ext cx="2410935" cy="735041"/>
      </dsp:txXfrm>
    </dsp:sp>
    <dsp:sp modelId="{11B38585-B724-4BDE-A323-8F23EF2E7C45}">
      <dsp:nvSpPr>
        <dsp:cNvPr id="0" name=""/>
        <dsp:cNvSpPr/>
      </dsp:nvSpPr>
      <dsp:spPr>
        <a:xfrm>
          <a:off x="3670346" y="2756679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Outstanding Branch Counselor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2756679"/>
        <a:ext cx="2410935" cy="735041"/>
      </dsp:txXfrm>
    </dsp:sp>
    <dsp:sp modelId="{190DA140-673A-40CB-82B3-397CE483C097}">
      <dsp:nvSpPr>
        <dsp:cNvPr id="0" name=""/>
        <dsp:cNvSpPr/>
      </dsp:nvSpPr>
      <dsp:spPr>
        <a:xfrm>
          <a:off x="3670346" y="3675480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Darrel Chong Award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3675480"/>
        <a:ext cx="2410935" cy="735041"/>
      </dsp:txXfrm>
    </dsp:sp>
    <dsp:sp modelId="{E8554AD8-4B8C-4D53-B332-465677C89755}">
      <dsp:nvSpPr>
        <dsp:cNvPr id="0" name=""/>
        <dsp:cNvSpPr/>
      </dsp:nvSpPr>
      <dsp:spPr>
        <a:xfrm>
          <a:off x="3670346" y="4594282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WIE Best Volunteer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4594282"/>
        <a:ext cx="2410935" cy="735041"/>
      </dsp:txXfrm>
    </dsp:sp>
    <dsp:sp modelId="{5B0FA62D-F6CA-439E-A8CA-E181FAAA348E}">
      <dsp:nvSpPr>
        <dsp:cNvPr id="0" name=""/>
        <dsp:cNvSpPr/>
      </dsp:nvSpPr>
      <dsp:spPr>
        <a:xfrm>
          <a:off x="3670346" y="5513084"/>
          <a:ext cx="2410935" cy="735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ato" panose="020F0502020204030203" pitchFamily="34" charset="0"/>
            </a:rPr>
            <a:t>Best WIE Affinity</a:t>
          </a:r>
          <a:endParaRPr lang="en-IN" sz="2500" kern="1200" dirty="0">
            <a:latin typeface="Lato" panose="020F0502020204030203" pitchFamily="34" charset="0"/>
          </a:endParaRPr>
        </a:p>
      </dsp:txBody>
      <dsp:txXfrm>
        <a:off x="3670346" y="5513084"/>
        <a:ext cx="2410935" cy="7350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2F973-0DE9-4FD3-A34E-DBEAF27A1B92}">
      <dsp:nvSpPr>
        <dsp:cNvPr id="0" name=""/>
        <dsp:cNvSpPr/>
      </dsp:nvSpPr>
      <dsp:spPr>
        <a:xfrm>
          <a:off x="2734043" y="3008375"/>
          <a:ext cx="464310" cy="2654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155" y="0"/>
              </a:lnTo>
              <a:lnTo>
                <a:pt x="232155" y="2654215"/>
              </a:lnTo>
              <a:lnTo>
                <a:pt x="464310" y="2654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/>
        </a:p>
      </dsp:txBody>
      <dsp:txXfrm>
        <a:off x="2898835" y="4268120"/>
        <a:ext cx="134726" cy="134726"/>
      </dsp:txXfrm>
    </dsp:sp>
    <dsp:sp modelId="{ABD055AD-749C-47AE-A914-4E89BCD911D7}">
      <dsp:nvSpPr>
        <dsp:cNvPr id="0" name=""/>
        <dsp:cNvSpPr/>
      </dsp:nvSpPr>
      <dsp:spPr>
        <a:xfrm>
          <a:off x="2734043" y="3008375"/>
          <a:ext cx="464310" cy="1769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155" y="0"/>
              </a:lnTo>
              <a:lnTo>
                <a:pt x="232155" y="1769477"/>
              </a:lnTo>
              <a:lnTo>
                <a:pt x="464310" y="1769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2920464" y="3847379"/>
        <a:ext cx="91469" cy="91469"/>
      </dsp:txXfrm>
    </dsp:sp>
    <dsp:sp modelId="{0B024ACD-D592-4DC8-AE29-E691D77BB1BE}">
      <dsp:nvSpPr>
        <dsp:cNvPr id="0" name=""/>
        <dsp:cNvSpPr/>
      </dsp:nvSpPr>
      <dsp:spPr>
        <a:xfrm>
          <a:off x="2734043" y="3008375"/>
          <a:ext cx="464310" cy="88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155" y="0"/>
              </a:lnTo>
              <a:lnTo>
                <a:pt x="232155" y="884738"/>
              </a:lnTo>
              <a:lnTo>
                <a:pt x="464310" y="884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41219" y="3425765"/>
        <a:ext cx="49958" cy="49958"/>
      </dsp:txXfrm>
    </dsp:sp>
    <dsp:sp modelId="{3B5972B8-FDFB-42F1-BB6C-07BD40E11D31}">
      <dsp:nvSpPr>
        <dsp:cNvPr id="0" name=""/>
        <dsp:cNvSpPr/>
      </dsp:nvSpPr>
      <dsp:spPr>
        <a:xfrm>
          <a:off x="2734043" y="2962655"/>
          <a:ext cx="4643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31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54591" y="2996767"/>
        <a:ext cx="23215" cy="23215"/>
      </dsp:txXfrm>
    </dsp:sp>
    <dsp:sp modelId="{07FFD4C3-5EAF-44B2-BE2F-300F996780E8}">
      <dsp:nvSpPr>
        <dsp:cNvPr id="0" name=""/>
        <dsp:cNvSpPr/>
      </dsp:nvSpPr>
      <dsp:spPr>
        <a:xfrm>
          <a:off x="2734043" y="2123636"/>
          <a:ext cx="464310" cy="884738"/>
        </a:xfrm>
        <a:custGeom>
          <a:avLst/>
          <a:gdLst/>
          <a:ahLst/>
          <a:cxnLst/>
          <a:rect l="0" t="0" r="0" b="0"/>
          <a:pathLst>
            <a:path>
              <a:moveTo>
                <a:pt x="0" y="884738"/>
              </a:moveTo>
              <a:lnTo>
                <a:pt x="232155" y="884738"/>
              </a:lnTo>
              <a:lnTo>
                <a:pt x="232155" y="0"/>
              </a:lnTo>
              <a:lnTo>
                <a:pt x="4643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941219" y="2541026"/>
        <a:ext cx="49958" cy="49958"/>
      </dsp:txXfrm>
    </dsp:sp>
    <dsp:sp modelId="{B76DEE29-97C5-4526-9585-171E573453BA}">
      <dsp:nvSpPr>
        <dsp:cNvPr id="0" name=""/>
        <dsp:cNvSpPr/>
      </dsp:nvSpPr>
      <dsp:spPr>
        <a:xfrm>
          <a:off x="2734043" y="1238898"/>
          <a:ext cx="464310" cy="1769477"/>
        </a:xfrm>
        <a:custGeom>
          <a:avLst/>
          <a:gdLst/>
          <a:ahLst/>
          <a:cxnLst/>
          <a:rect l="0" t="0" r="0" b="0"/>
          <a:pathLst>
            <a:path>
              <a:moveTo>
                <a:pt x="0" y="1769477"/>
              </a:moveTo>
              <a:lnTo>
                <a:pt x="232155" y="1769477"/>
              </a:lnTo>
              <a:lnTo>
                <a:pt x="232155" y="0"/>
              </a:lnTo>
              <a:lnTo>
                <a:pt x="4643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2920464" y="2077902"/>
        <a:ext cx="91469" cy="91469"/>
      </dsp:txXfrm>
    </dsp:sp>
    <dsp:sp modelId="{70E55861-A6C6-43BB-99B5-B048A6D642BE}">
      <dsp:nvSpPr>
        <dsp:cNvPr id="0" name=""/>
        <dsp:cNvSpPr/>
      </dsp:nvSpPr>
      <dsp:spPr>
        <a:xfrm>
          <a:off x="2734043" y="354159"/>
          <a:ext cx="464310" cy="2654215"/>
        </a:xfrm>
        <a:custGeom>
          <a:avLst/>
          <a:gdLst/>
          <a:ahLst/>
          <a:cxnLst/>
          <a:rect l="0" t="0" r="0" b="0"/>
          <a:pathLst>
            <a:path>
              <a:moveTo>
                <a:pt x="0" y="2654215"/>
              </a:moveTo>
              <a:lnTo>
                <a:pt x="232155" y="2654215"/>
              </a:lnTo>
              <a:lnTo>
                <a:pt x="232155" y="0"/>
              </a:lnTo>
              <a:lnTo>
                <a:pt x="4643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/>
        </a:p>
      </dsp:txBody>
      <dsp:txXfrm>
        <a:off x="2898835" y="1613904"/>
        <a:ext cx="134726" cy="134726"/>
      </dsp:txXfrm>
    </dsp:sp>
    <dsp:sp modelId="{0AC9DB63-982F-49EF-B709-4DA8F02A486A}">
      <dsp:nvSpPr>
        <dsp:cNvPr id="0" name=""/>
        <dsp:cNvSpPr/>
      </dsp:nvSpPr>
      <dsp:spPr>
        <a:xfrm rot="16200000">
          <a:off x="517540" y="2654480"/>
          <a:ext cx="3725214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Lato Black" panose="020F0A02020204030203" pitchFamily="34" charset="0"/>
            </a:rPr>
            <a:t>Competitions</a:t>
          </a:r>
          <a:endParaRPr lang="en-IN" sz="4600" kern="1200" dirty="0">
            <a:latin typeface="Lato Black" panose="020F0A02020204030203" pitchFamily="34" charset="0"/>
          </a:endParaRPr>
        </a:p>
      </dsp:txBody>
      <dsp:txXfrm>
        <a:off x="517540" y="2654480"/>
        <a:ext cx="3725214" cy="707790"/>
      </dsp:txXfrm>
    </dsp:sp>
    <dsp:sp modelId="{41E05189-8928-49E8-AEE1-AC5718BCC0B6}">
      <dsp:nvSpPr>
        <dsp:cNvPr id="0" name=""/>
        <dsp:cNvSpPr/>
      </dsp:nvSpPr>
      <dsp:spPr>
        <a:xfrm>
          <a:off x="3198354" y="264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0"/>
            </a:rPr>
            <a:t>IEEE President’s Change the World</a:t>
          </a:r>
          <a:endParaRPr lang="en-IN" sz="2400" kern="1200" dirty="0">
            <a:latin typeface="Lato" panose="020F0502020204030203" pitchFamily="34" charset="0"/>
          </a:endParaRPr>
        </a:p>
      </dsp:txBody>
      <dsp:txXfrm>
        <a:off x="3198354" y="264"/>
        <a:ext cx="2321553" cy="707790"/>
      </dsp:txXfrm>
    </dsp:sp>
    <dsp:sp modelId="{85FB1289-704D-4612-AB98-3F8D4AB70C2F}">
      <dsp:nvSpPr>
        <dsp:cNvPr id="0" name=""/>
        <dsp:cNvSpPr/>
      </dsp:nvSpPr>
      <dsp:spPr>
        <a:xfrm>
          <a:off x="3198354" y="885002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Lato" panose="020F0502020204030203" pitchFamily="34" charset="0"/>
            </a:rPr>
            <a:t>IEEEXtreme</a:t>
          </a:r>
          <a:endParaRPr lang="en-IN" sz="2400" kern="1200" dirty="0">
            <a:latin typeface="Lato" panose="020F0502020204030203" pitchFamily="34" charset="0"/>
          </a:endParaRPr>
        </a:p>
      </dsp:txBody>
      <dsp:txXfrm>
        <a:off x="3198354" y="885002"/>
        <a:ext cx="2321553" cy="707790"/>
      </dsp:txXfrm>
    </dsp:sp>
    <dsp:sp modelId="{FD10B347-5F34-4171-AB92-8DFCB1E77853}">
      <dsp:nvSpPr>
        <dsp:cNvPr id="0" name=""/>
        <dsp:cNvSpPr/>
      </dsp:nvSpPr>
      <dsp:spPr>
        <a:xfrm>
          <a:off x="3198354" y="1769741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0"/>
            </a:rPr>
            <a:t>IBM Smarter Planet Challenge</a:t>
          </a:r>
          <a:endParaRPr lang="en-IN" sz="2400" kern="1200" dirty="0">
            <a:latin typeface="Lato" panose="020F0502020204030203" pitchFamily="34" charset="0"/>
          </a:endParaRPr>
        </a:p>
      </dsp:txBody>
      <dsp:txXfrm>
        <a:off x="3198354" y="1769741"/>
        <a:ext cx="2321553" cy="707790"/>
      </dsp:txXfrm>
    </dsp:sp>
    <dsp:sp modelId="{9777E206-63B0-4AA4-B88A-F29548E41B3F}">
      <dsp:nvSpPr>
        <dsp:cNvPr id="0" name=""/>
        <dsp:cNvSpPr/>
      </dsp:nvSpPr>
      <dsp:spPr>
        <a:xfrm>
          <a:off x="3198354" y="2654480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0"/>
            </a:rPr>
            <a:t>R10 Website Contest</a:t>
          </a:r>
          <a:endParaRPr lang="en-IN" sz="2400" kern="1200" dirty="0">
            <a:latin typeface="Lato" panose="020F0502020204030203" pitchFamily="34" charset="0"/>
          </a:endParaRPr>
        </a:p>
      </dsp:txBody>
      <dsp:txXfrm>
        <a:off x="3198354" y="2654480"/>
        <a:ext cx="2321553" cy="707790"/>
      </dsp:txXfrm>
    </dsp:sp>
    <dsp:sp modelId="{D7BB79FE-F19B-49CF-902B-E64AF199EE44}">
      <dsp:nvSpPr>
        <dsp:cNvPr id="0" name=""/>
        <dsp:cNvSpPr/>
      </dsp:nvSpPr>
      <dsp:spPr>
        <a:xfrm>
          <a:off x="3198354" y="3539218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0"/>
            </a:rPr>
            <a:t>R10 Call for Projects</a:t>
          </a:r>
          <a:endParaRPr lang="en-IN" sz="2400" kern="1200" dirty="0">
            <a:latin typeface="Lato" panose="020F0502020204030203" pitchFamily="34" charset="0"/>
          </a:endParaRPr>
        </a:p>
      </dsp:txBody>
      <dsp:txXfrm>
        <a:off x="3198354" y="3539218"/>
        <a:ext cx="2321553" cy="707790"/>
      </dsp:txXfrm>
    </dsp:sp>
    <dsp:sp modelId="{0619E002-4368-45DD-9201-9FA6F022AF74}">
      <dsp:nvSpPr>
        <dsp:cNvPr id="0" name=""/>
        <dsp:cNvSpPr/>
      </dsp:nvSpPr>
      <dsp:spPr>
        <a:xfrm>
          <a:off x="3198354" y="4423957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ato" panose="020F0502020204030203" pitchFamily="34" charset="0"/>
            </a:rPr>
            <a:t>Code of Ethics Competition</a:t>
          </a:r>
          <a:endParaRPr lang="en-IN" sz="2400" kern="1200" dirty="0">
            <a:latin typeface="Lato" panose="020F0502020204030203" pitchFamily="34" charset="0"/>
          </a:endParaRPr>
        </a:p>
      </dsp:txBody>
      <dsp:txXfrm>
        <a:off x="3198354" y="4423957"/>
        <a:ext cx="2321553" cy="707790"/>
      </dsp:txXfrm>
    </dsp:sp>
    <dsp:sp modelId="{A0C55804-D576-4ABF-AA98-595A9BE0BB4C}">
      <dsp:nvSpPr>
        <dsp:cNvPr id="0" name=""/>
        <dsp:cNvSpPr/>
      </dsp:nvSpPr>
      <dsp:spPr>
        <a:xfrm>
          <a:off x="3198354" y="5308695"/>
          <a:ext cx="2321553" cy="7077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Lato" charset="0"/>
              <a:ea typeface="Lato" charset="0"/>
              <a:cs typeface="Lato" charset="0"/>
            </a:rPr>
            <a:t>AIYHEUM</a:t>
          </a:r>
          <a:endParaRPr lang="en-IN" sz="2400" b="0" i="0" kern="1200" dirty="0">
            <a:latin typeface="Lato" charset="0"/>
            <a:ea typeface="Lato" charset="0"/>
            <a:cs typeface="Lato" charset="0"/>
          </a:endParaRPr>
        </a:p>
      </dsp:txBody>
      <dsp:txXfrm>
        <a:off x="3198354" y="5308695"/>
        <a:ext cx="2321553" cy="707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B9B65-2BFE-4F4E-9C0D-10C6980A442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BC77-CCB3-431E-A261-716A7919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CDE4-61E1-4D4D-A94A-7E1C7D66E44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F7A4B-670B-4FF0-9926-38B99BE7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3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7A4B-670B-4FF0-9926-38B99BE77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6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primarily only award which a student</a:t>
            </a:r>
            <a:r>
              <a:rPr lang="en-US" baseline="0" dirty="0"/>
              <a:t> branch can try for. I’ll share the details on the streamlined document.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9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0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3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0154D-3B88-46BE-89BF-6774CE4E7E8E}" type="slidenum">
              <a:rPr lang="en-GB" altLang="en-US" sz="1200" smtClean="0">
                <a:solidFill>
                  <a:prstClr val="black"/>
                </a:solidFill>
              </a:rPr>
              <a:pPr/>
              <a:t>2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83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B18CA21-C6A1-41AD-BC4B-E1D7F06C518B}" type="slidenum">
              <a:rPr lang="en-GB" altLang="en-US" sz="1200" smtClean="0">
                <a:solidFill>
                  <a:prstClr val="black"/>
                </a:solidFill>
              </a:rPr>
              <a:pPr/>
              <a:t>3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08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4 activities that a student branch</a:t>
            </a:r>
            <a:r>
              <a:rPr lang="en-US" baseline="0" dirty="0"/>
              <a:t> should engage in to! It would be great if you can explain them in detail.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05CF94A-6686-4817-9A43-C1EDFBEE442D}" type="slidenum">
              <a:rPr lang="en-US" sz="12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687388"/>
            <a:ext cx="4433888" cy="3425825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</a:rPr>
              <a:t>MGA year Dec 31 20 07</a:t>
            </a:r>
          </a:p>
        </p:txBody>
      </p:sp>
    </p:spTree>
    <p:extLst>
      <p:ext uri="{BB962C8B-B14F-4D97-AF65-F5344CB8AC3E}">
        <p14:creationId xmlns:p14="http://schemas.microsoft.com/office/powerpoint/2010/main" val="353281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82BBEC-A117-46F1-8265-857208EF98DC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Provided by John Day from MDC Meeting Feb 07.  Based on Year end data. </a:t>
            </a:r>
          </a:p>
        </p:txBody>
      </p:sp>
    </p:spTree>
    <p:extLst>
      <p:ext uri="{BB962C8B-B14F-4D97-AF65-F5344CB8AC3E}">
        <p14:creationId xmlns:p14="http://schemas.microsoft.com/office/powerpoint/2010/main" val="226999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Ma’am, </a:t>
            </a:r>
          </a:p>
          <a:p>
            <a:r>
              <a:rPr lang="en-US" dirty="0"/>
              <a:t>This is what we’ve expect</a:t>
            </a:r>
            <a:r>
              <a:rPr lang="en-US" baseline="0" dirty="0"/>
              <a:t> in a student branch! Please let me know if I need to make any corrections.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7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usual</a:t>
            </a:r>
            <a:r>
              <a:rPr lang="en-US" baseline="0" dirty="0"/>
              <a:t> SB cycle which everyone should follow. But few SB’s have adopted a different functioning. If we can ask every Student branch to stream line this way, it would be really great on a longer run.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2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primary grants that a student branch can opt for! I’ll share in the streamline document of each award after Friday.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C405-C55D-43E3-8C5A-F392BF3BBED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2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80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90280C-0693-447B-8A9A-EE55B27D09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C7B848-DD38-4B9D-974E-17AED5CFDB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54036A-E546-4A00-8B65-A3BEE97C92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5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8FD7C-ECAD-4590-9410-9B4D64EECD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7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A783-B294-4CA3-9823-A7F8AC62F2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5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B6AB20-096C-4AEE-AA7B-FD35839AA3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08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D22A6-FD1E-428D-BFF7-D4050BB56C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5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D09670-DAC9-47DA-973B-0AC94869E9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9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B422C-F227-4496-917B-F06766F30B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2245360"/>
            <a:ext cx="4191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663440"/>
            <a:ext cx="4191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0159F1-6733-49C7-9DDB-EB4E392AE0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80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4380" y="2245360"/>
            <a:ext cx="4191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2245360"/>
            <a:ext cx="419100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54380" y="4663440"/>
            <a:ext cx="854964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7257B-36A3-4F43-9923-55FE682517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1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0" y="6822440"/>
            <a:ext cx="1257300" cy="7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4940" y="931968"/>
            <a:ext cx="7879080" cy="1295400"/>
          </a:xfrm>
        </p:spPr>
        <p:txBody>
          <a:bodyPr/>
          <a:lstStyle>
            <a:lvl1pPr>
              <a:lnSpc>
                <a:spcPct val="90000"/>
              </a:lnSpc>
              <a:defRPr sz="484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8747" y="4490720"/>
            <a:ext cx="4311491" cy="198628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42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7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14047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615045"/>
            <a:ext cx="8549640" cy="5396939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36D48E-BE21-4B4A-931C-F2EAE0BF5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04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4380" y="2245360"/>
            <a:ext cx="854964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9BE8E-63EF-4226-B2D7-2B346503E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428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44671D-6DDD-4A31-A0BF-0E8D57514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71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FC704-2343-4B8C-9AC5-D87E35A52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01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A098B3-448A-4C32-9C64-7DD9A296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164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D8B3E-8A2F-462D-BEA5-898511299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3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7C3870-D270-4C71-9A62-81334D48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20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82894-C4F0-4F6D-8355-C8B0E7C80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80"/>
              </a:lnSpc>
            </a:pP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CD8843-DF80-4EF6-A814-767FC5528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877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18BA00-7D84-4C1E-BD95-B73A4E9A3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991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9CDBA2-AA9C-4ED7-9971-B61D58221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70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03" y="690880"/>
            <a:ext cx="86334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3903" y="2266950"/>
            <a:ext cx="423291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4453" y="226695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4453" y="468503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058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33425" y="669290"/>
            <a:ext cx="86334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0560" y="224536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71110" y="224536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0560" y="466344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1110" y="466344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293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69290"/>
            <a:ext cx="86334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858" y="2245360"/>
            <a:ext cx="423291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65408" y="224536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65408" y="4663440"/>
            <a:ext cx="4232910" cy="224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09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03" y="690880"/>
            <a:ext cx="86334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2245360"/>
            <a:ext cx="423291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1110" y="2245360"/>
            <a:ext cx="423291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71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833" y="259080"/>
            <a:ext cx="4658995" cy="4746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2682" y="259080"/>
            <a:ext cx="2263140" cy="23101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6827" y="2695152"/>
            <a:ext cx="2263140" cy="23101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95" y="197909"/>
            <a:ext cx="454025" cy="91409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4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827" y="259080"/>
            <a:ext cx="2263140" cy="23101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2682" y="2695152"/>
            <a:ext cx="2263140" cy="2310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7" y="259080"/>
            <a:ext cx="2263140" cy="23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/>
              <a:srgbClr val="FFF1C1"/>
            </a:duotone>
            <a:alphaModFix/>
            <a:lum bright="38000" contrast="32000"/>
          </a:blip>
          <a:stretch>
            <a:fillRect/>
          </a:stretch>
        </p:blipFill>
        <p:spPr>
          <a:xfrm>
            <a:off x="7650322" y="2694432"/>
            <a:ext cx="1927860" cy="231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79"/>
            <a:ext cx="4442460" cy="848360"/>
          </a:xfrm>
        </p:spPr>
        <p:txBody>
          <a:bodyPr>
            <a:normAutofit/>
          </a:bodyPr>
          <a:lstStyle>
            <a:lvl1pPr marL="0" indent="0" algn="l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016760"/>
            <a:ext cx="3394710" cy="2313026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5060">
                <a:solidFill>
                  <a:schemeClr val="bg1"/>
                </a:solidFill>
              </a:defRPr>
            </a:lvl1pPr>
            <a:lvl2pPr>
              <a:defRPr sz="1320"/>
            </a:lvl2pPr>
            <a:lvl3pPr>
              <a:defRPr sz="1100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60" y="7283027"/>
            <a:ext cx="1355090" cy="413808"/>
          </a:xfrm>
        </p:spPr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3090" y="7283027"/>
            <a:ext cx="2877820" cy="413808"/>
          </a:xfrm>
          <a:prstGeom prst="rect">
            <a:avLst/>
          </a:prstGeom>
        </p:spPr>
        <p:txBody>
          <a:bodyPr/>
          <a:lstStyle>
            <a:lvl1pPr algn="r" eaLnBrk="0" hangingPunct="0">
              <a:defRPr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2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0833" y="259080"/>
            <a:ext cx="4658995" cy="4746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2682" y="259080"/>
            <a:ext cx="2263140" cy="23101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6827" y="2695152"/>
            <a:ext cx="2263140" cy="23101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995" y="197909"/>
            <a:ext cx="454025" cy="91409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4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79"/>
            <a:ext cx="4442460" cy="848360"/>
          </a:xfrm>
        </p:spPr>
        <p:txBody>
          <a:bodyPr>
            <a:normAutofit/>
          </a:bodyPr>
          <a:lstStyle>
            <a:lvl1pPr marL="0" indent="0" algn="l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086827" y="259080"/>
            <a:ext cx="2263140" cy="231099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82682" y="2694432"/>
            <a:ext cx="2263140" cy="231099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016760"/>
            <a:ext cx="3394710" cy="2313026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5060">
                <a:solidFill>
                  <a:schemeClr val="bg1"/>
                </a:solidFill>
              </a:defRPr>
            </a:lvl1pPr>
            <a:lvl2pPr>
              <a:defRPr sz="1320"/>
            </a:lvl2pPr>
            <a:lvl3pPr>
              <a:defRPr sz="1100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999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82710" y="320252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22" y="259080"/>
            <a:ext cx="286385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6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1083" y="2250758"/>
            <a:ext cx="4023360" cy="2228088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851083" y="4725619"/>
            <a:ext cx="4023360" cy="2228088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370" y="1280160"/>
            <a:ext cx="8314856" cy="877993"/>
          </a:xfrm>
        </p:spPr>
        <p:txBody>
          <a:bodyPr rtlCol="0">
            <a:noAutofit/>
          </a:bodyPr>
          <a:lstStyle>
            <a:lvl1pPr marL="0" indent="0">
              <a:buNone/>
              <a:defRPr kumimoji="0" sz="264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>
          <a:xfrm>
            <a:off x="7543800" y="6070389"/>
            <a:ext cx="2346960" cy="413808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21775" y="7279429"/>
            <a:ext cx="6735286" cy="41380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3F342EF-325E-4FD4-9063-B2F19744B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3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93264" y="2535173"/>
            <a:ext cx="4997196" cy="1704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80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82710" y="320252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222" y="259080"/>
            <a:ext cx="286385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6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53213" y="2250758"/>
            <a:ext cx="4023154" cy="2228088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53213" y="4720294"/>
            <a:ext cx="4023154" cy="2228088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851083" y="2250758"/>
            <a:ext cx="4023360" cy="2228088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851083" y="4725619"/>
            <a:ext cx="4023360" cy="2228088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370" y="1280160"/>
            <a:ext cx="8314856" cy="877993"/>
          </a:xfrm>
        </p:spPr>
        <p:txBody>
          <a:bodyPr rtlCol="0">
            <a:noAutofit/>
          </a:bodyPr>
          <a:lstStyle>
            <a:lvl1pPr marL="0" indent="0">
              <a:buNone/>
              <a:defRPr kumimoji="0" sz="264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9"/>
          </p:nvPr>
        </p:nvSpPr>
        <p:spPr>
          <a:xfrm>
            <a:off x="7543800" y="6070389"/>
            <a:ext cx="2346960" cy="413808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21775" y="7279429"/>
            <a:ext cx="6735286" cy="41380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654485B-4110-4383-8FB3-275B7D542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614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82710" y="320252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222" y="259080"/>
            <a:ext cx="286385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6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95" y="2773681"/>
            <a:ext cx="4023360" cy="4169303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9866" y="2773681"/>
            <a:ext cx="4023360" cy="4169303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295" y="2346960"/>
            <a:ext cx="4023360" cy="365760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980" b="0">
                <a:solidFill>
                  <a:schemeClr val="bg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9866" y="2346960"/>
            <a:ext cx="4023360" cy="365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980" b="0">
                <a:solidFill>
                  <a:schemeClr val="bg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548370" y="1280160"/>
            <a:ext cx="8314856" cy="877993"/>
          </a:xfrm>
        </p:spPr>
        <p:txBody>
          <a:bodyPr rtlCol="0">
            <a:noAutofit/>
          </a:bodyPr>
          <a:lstStyle>
            <a:lvl1pPr marL="0" indent="0">
              <a:buNone/>
              <a:defRPr kumimoji="0" sz="264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4"/>
          </p:nvPr>
        </p:nvSpPr>
        <p:spPr>
          <a:xfrm>
            <a:off x="7543800" y="6070389"/>
            <a:ext cx="2346960" cy="413808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21775" y="7279429"/>
            <a:ext cx="6735286" cy="41380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5F567D-662D-424B-8A68-3DDF4ABE2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33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982710" y="320252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22" y="259080"/>
            <a:ext cx="286385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6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866" y="2250758"/>
            <a:ext cx="4023360" cy="4692227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548370" y="1280160"/>
            <a:ext cx="8314856" cy="877993"/>
          </a:xfrm>
        </p:spPr>
        <p:txBody>
          <a:bodyPr rtlCol="0">
            <a:noAutofit/>
          </a:bodyPr>
          <a:lstStyle>
            <a:lvl1pPr marL="0" indent="0">
              <a:buNone/>
              <a:defRPr kumimoji="0" sz="264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543800" y="6070389"/>
            <a:ext cx="2346960" cy="413808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21775" y="7279429"/>
            <a:ext cx="6735286" cy="41380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EF9194B-528A-41B2-8DFC-D2BA7E624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95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982710" y="320252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22" y="259080"/>
            <a:ext cx="286385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60" b="1">
                <a:solidFill>
                  <a:srgbClr val="B870B8"/>
                </a:solidFill>
                <a:latin typeface="Rockwell" pitchFamily="31" charset="0"/>
                <a:ea typeface="ＭＳ Ｐゴシック" pitchFamily="-112" charset="-128"/>
                <a:cs typeface="Arial" charset="0"/>
              </a:rPr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370" y="2250758"/>
            <a:ext cx="4023360" cy="4692227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866" y="2250758"/>
            <a:ext cx="4023360" cy="4692227"/>
          </a:xfrm>
        </p:spPr>
        <p:txBody>
          <a:bodyPr>
            <a:normAutofit/>
          </a:bodyPr>
          <a:lstStyle>
            <a:lvl1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98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548370" y="1280160"/>
            <a:ext cx="8314856" cy="877993"/>
          </a:xfrm>
        </p:spPr>
        <p:txBody>
          <a:bodyPr rtlCol="0">
            <a:noAutofit/>
          </a:bodyPr>
          <a:lstStyle>
            <a:lvl1pPr marL="0" indent="0">
              <a:buNone/>
              <a:defRPr kumimoji="0" sz="264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543800" y="6070389"/>
            <a:ext cx="2346960" cy="413808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21775" y="7279429"/>
            <a:ext cx="6735286" cy="41380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07CF298-BA62-4850-92F4-5716E4D9A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81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833" y="259080"/>
            <a:ext cx="4658995" cy="4746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64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2682" y="259080"/>
            <a:ext cx="2263140" cy="23101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64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6827" y="2695152"/>
            <a:ext cx="2263140" cy="23101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64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95" y="197909"/>
            <a:ext cx="454025" cy="91409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5940" b="1" dirty="0">
                <a:solidFill>
                  <a:srgbClr val="DC5D26">
                    <a:lumMod val="60000"/>
                    <a:lumOff val="40000"/>
                  </a:srgbClr>
                </a:solidFill>
                <a:ea typeface="ＭＳ Ｐゴシック" pitchFamily="31" charset="-128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827" y="259080"/>
            <a:ext cx="2263140" cy="23101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64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2682" y="2695152"/>
            <a:ext cx="2263140" cy="2310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640">
              <a:solidFill>
                <a:srgbClr val="FFFFFF"/>
              </a:solidFill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7" y="259080"/>
            <a:ext cx="2263140" cy="23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50000"/>
          </a:blip>
          <a:stretch>
            <a:fillRect/>
          </a:stretch>
        </p:blipFill>
        <p:spPr>
          <a:xfrm>
            <a:off x="7650322" y="2694432"/>
            <a:ext cx="1927860" cy="231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660" y="5241290"/>
            <a:ext cx="4442460" cy="1057910"/>
          </a:xfrm>
        </p:spPr>
        <p:txBody>
          <a:bodyPr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660" y="6304279"/>
            <a:ext cx="4442460" cy="848360"/>
          </a:xfrm>
        </p:spPr>
        <p:txBody>
          <a:bodyPr>
            <a:normAutofit/>
          </a:bodyPr>
          <a:lstStyle>
            <a:lvl1pPr marL="0" indent="0" algn="l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016760"/>
            <a:ext cx="3394710" cy="2313026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5060">
                <a:solidFill>
                  <a:schemeClr val="bg1"/>
                </a:solidFill>
              </a:defRPr>
            </a:lvl1pPr>
            <a:lvl2pPr>
              <a:defRPr sz="1320"/>
            </a:lvl2pPr>
            <a:lvl3pPr>
              <a:defRPr sz="1100"/>
            </a:lvl3pPr>
            <a:lvl4pPr>
              <a:defRPr sz="990"/>
            </a:lvl4pPr>
            <a:lvl5pPr>
              <a:defRPr sz="99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60" y="7283027"/>
            <a:ext cx="1355090" cy="41380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3090" y="7283027"/>
            <a:ext cx="2877820" cy="41380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3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31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2710" y="320252"/>
            <a:ext cx="754380" cy="181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64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222" y="259080"/>
            <a:ext cx="286385" cy="609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3960" b="1">
                <a:solidFill>
                  <a:srgbClr val="DC5D26">
                    <a:lumMod val="60000"/>
                    <a:lumOff val="40000"/>
                  </a:srgbClr>
                </a:solidFill>
                <a:ea typeface="ＭＳ Ｐゴシック" pitchFamily="31" charset="-128"/>
              </a:rPr>
              <a:t>+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304020" y="345440"/>
            <a:ext cx="502920" cy="13111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CB7368-B56D-474A-9153-EF17271F25C7}" type="slidenum">
              <a:rPr lang="en-US" altLang="en-US" sz="2640">
                <a:solidFill>
                  <a:srgbClr val="FFFFFF"/>
                </a:solidFill>
                <a:latin typeface="Verdana" panose="020B060403050404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64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22" y="152400"/>
            <a:ext cx="8311944" cy="112776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370" y="1280160"/>
            <a:ext cx="8314856" cy="877993"/>
          </a:xfrm>
        </p:spPr>
        <p:txBody>
          <a:bodyPr rtlCol="0">
            <a:noAutofit/>
          </a:bodyPr>
          <a:lstStyle>
            <a:lvl1pPr marL="0" indent="0">
              <a:buNone/>
              <a:defRPr kumimoji="0" sz="264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3/29/2011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75" y="7279429"/>
            <a:ext cx="6735286" cy="4138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31801"/>
            <a:ext cx="609442" cy="413808"/>
          </a:xfrm>
        </p:spPr>
        <p:txBody>
          <a:bodyPr/>
          <a:lstStyle>
            <a:lvl1pPr>
              <a:defRPr/>
            </a:lvl1pPr>
          </a:lstStyle>
          <a:p>
            <a:fld id="{33DAF391-C6B4-41F3-AFCB-8524D2AA2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42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304020" y="345440"/>
            <a:ext cx="502920" cy="13111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866A86-A0FA-4B0F-8459-86983102841F}" type="slidenum">
              <a:rPr lang="en-US" altLang="en-US" sz="2640">
                <a:solidFill>
                  <a:srgbClr val="002060"/>
                </a:solidFill>
                <a:latin typeface="Verdana" panose="020B060403050404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64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3180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899920"/>
            <a:ext cx="8549640" cy="466344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01512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0"/>
            <a:ext cx="10084525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80" y="4122530"/>
            <a:ext cx="8549640" cy="790285"/>
          </a:xfrm>
        </p:spPr>
        <p:txBody>
          <a:bodyPr anchor="b">
            <a:normAutofit/>
          </a:bodyPr>
          <a:lstStyle>
            <a:lvl1pPr algn="l">
              <a:defRPr sz="484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4380" y="5017168"/>
            <a:ext cx="8549640" cy="1445847"/>
          </a:xfrm>
        </p:spPr>
        <p:txBody>
          <a:bodyPr>
            <a:normAutofit/>
          </a:bodyPr>
          <a:lstStyle>
            <a:lvl1pPr marL="0" indent="0" algn="l">
              <a:buNone/>
              <a:defRPr sz="308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8" y="971896"/>
            <a:ext cx="1602638" cy="2735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73" y="971896"/>
            <a:ext cx="2139086" cy="273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44" y="971896"/>
            <a:ext cx="2601773" cy="2735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20" y="971896"/>
            <a:ext cx="2152498" cy="2735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07" y="971896"/>
            <a:ext cx="1649578" cy="2735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125" y="0"/>
            <a:ext cx="10110650" cy="7916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56" y="6779606"/>
            <a:ext cx="1337287" cy="402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980767"/>
            <a:ext cx="10058400" cy="7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1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1515" y="2069042"/>
            <a:ext cx="8675370" cy="4469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91515" y="1253691"/>
            <a:ext cx="8675370" cy="404422"/>
          </a:xfrm>
        </p:spPr>
        <p:txBody>
          <a:bodyPr>
            <a:normAutofit/>
          </a:bodyPr>
          <a:lstStyle>
            <a:lvl1pPr marL="0" indent="0">
              <a:buNone/>
              <a:defRPr sz="264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722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9486" y="457200"/>
            <a:ext cx="9142095" cy="5915660"/>
          </a:xfrm>
          <a:custGeom>
            <a:avLst/>
            <a:gdLst/>
            <a:ahLst/>
            <a:cxnLst/>
            <a:rect l="l" t="t" r="r" b="b"/>
            <a:pathLst>
              <a:path w="9142095" h="5915660">
                <a:moveTo>
                  <a:pt x="0" y="0"/>
                </a:moveTo>
                <a:lnTo>
                  <a:pt x="0" y="5915406"/>
                </a:lnTo>
                <a:lnTo>
                  <a:pt x="9142095" y="5915405"/>
                </a:lnTo>
                <a:lnTo>
                  <a:pt x="9142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3267455"/>
            <a:ext cx="9144000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00" y="4821935"/>
            <a:ext cx="9144000" cy="780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0" y="3267455"/>
            <a:ext cx="9144000" cy="3105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3267455"/>
            <a:ext cx="9144000" cy="3105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57200" y="457200"/>
            <a:ext cx="9144000" cy="2810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02336" y="1865376"/>
            <a:ext cx="9159082" cy="4974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0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695FC-CB47-4252-B26D-C00EB66D03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6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19EC70-51CD-4842-AB7F-D23CC01626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06852-E30A-426B-9923-17F8EADA47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sz="154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hyperlink" Target="https://www.ieee.org/join" TargetMode="Externa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image" Target="../media/image1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82903"/>
            <a:ext cx="8255000" cy="489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8410" y="2146553"/>
            <a:ext cx="7561579" cy="274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10173" y="6925487"/>
            <a:ext cx="822325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80"/>
              </a:lnSpc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" y="7457546"/>
            <a:ext cx="100584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798E8E9-7311-42FC-A8FC-BD72B287D97C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540">
              <a:solidFill>
                <a:srgbClr val="FFFFFF"/>
              </a:solidFill>
            </a:endParaRPr>
          </a:p>
        </p:txBody>
      </p:sp>
      <p:pic>
        <p:nvPicPr>
          <p:cNvPr id="14341" name="Picture 8" descr="mac_darkblu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21" y="6982567"/>
            <a:ext cx="1185704" cy="3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502920" algn="l" rtl="0" fontAlgn="base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1005840" algn="l" rtl="0" fontAlgn="base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508760" algn="l" rtl="0" fontAlgn="base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2011680" algn="l" rtl="0" fontAlgn="base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77190" indent="-3771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308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860">
          <a:solidFill>
            <a:schemeClr val="tx1"/>
          </a:solidFill>
          <a:latin typeface="+mn-lt"/>
          <a:ea typeface="+mn-ea"/>
        </a:defRPr>
      </a:lvl2pPr>
      <a:lvl3pPr marL="1257300" indent="-25146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420">
          <a:solidFill>
            <a:schemeClr val="tx1"/>
          </a:solidFill>
          <a:latin typeface="+mn-lt"/>
          <a:ea typeface="+mn-ea"/>
        </a:defRPr>
      </a:lvl3pPr>
      <a:lvl4pPr marL="1760220" indent="-25146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4pPr>
      <a:lvl5pPr marL="2263140" indent="-25146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766060" indent="-25146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3268980" indent="-25146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771900" indent="-25146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4274820" indent="-25146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41120" y="6995161"/>
            <a:ext cx="3436620" cy="4138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898989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3/29/2011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86740" y="6995161"/>
            <a:ext cx="754380" cy="4138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76D01-3E6A-4141-83C0-6B054DF6BB28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714491"/>
            <a:ext cx="1005840" cy="58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AB13E-7495-425B-8830-6E5A5371E796}"/>
              </a:ext>
            </a:extLst>
          </p:cNvPr>
          <p:cNvSpPr txBox="1"/>
          <p:nvPr userDrawn="1"/>
        </p:nvSpPr>
        <p:spPr>
          <a:xfrm>
            <a:off x="7650977" y="232134"/>
            <a:ext cx="2397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32"/>
              </a:rPr>
              <a:t>www.ieee.org/join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3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2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2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2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2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2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502920" algn="l" rtl="0" eaLnBrk="1" fontAlgn="base" hangingPunct="1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1005840" algn="l" rtl="0" eaLnBrk="1" fontAlgn="base" hangingPunct="1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508760" algn="l" rtl="0" eaLnBrk="1" fontAlgn="base" hangingPunct="1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2011680" algn="l" rtl="0" eaLnBrk="1" fontAlgn="base" hangingPunct="1">
        <a:spcBef>
          <a:spcPct val="0"/>
        </a:spcBef>
        <a:spcAft>
          <a:spcPct val="0"/>
        </a:spcAft>
        <a:defRPr sz="396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33"/>
        </a:buBlip>
        <a:defRPr sz="308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860">
          <a:solidFill>
            <a:schemeClr val="tx1"/>
          </a:solidFill>
          <a:latin typeface="+mn-lt"/>
          <a:ea typeface="ＭＳ Ｐゴシック" pitchFamily="-112" charset="-128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420">
          <a:solidFill>
            <a:schemeClr val="tx1"/>
          </a:solidFill>
          <a:latin typeface="+mn-lt"/>
          <a:ea typeface="ＭＳ Ｐゴシック" pitchFamily="-112" charset="-128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200">
          <a:solidFill>
            <a:schemeClr val="tx1"/>
          </a:solidFill>
          <a:latin typeface="+mn-lt"/>
          <a:ea typeface="ＭＳ Ｐゴシック" pitchFamily="-112" charset="-128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766060" indent="-25146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3268980" indent="-25146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771900" indent="-25146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4274820" indent="-25146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rinivasa.nookala@iee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br.vtools.ieee.org/" TargetMode="External"/><Relationship Id="rId2" Type="http://schemas.openxmlformats.org/officeDocument/2006/relationships/hyperlink" Target="https://officers.vtools.ieee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etings.vtools.ieee.org/main" TargetMode="External"/><Relationship Id="rId5" Type="http://schemas.openxmlformats.org/officeDocument/2006/relationships/hyperlink" Target="http://bit.ly/ieeewebinars" TargetMode="External"/><Relationship Id="rId4" Type="http://schemas.openxmlformats.org/officeDocument/2006/relationships/hyperlink" Target="http://www.ieee.org/studen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 txBox="1">
            <a:spLocks/>
          </p:cNvSpPr>
          <p:nvPr/>
        </p:nvSpPr>
        <p:spPr>
          <a:xfrm>
            <a:off x="457200" y="5257800"/>
            <a:ext cx="7918022" cy="22098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0" dirty="0">
                <a:solidFill>
                  <a:srgbClr val="002060"/>
                </a:solidFill>
                <a:latin typeface="Verdana" panose="020B0604030504040204" pitchFamily="34" charset="0"/>
              </a:rPr>
              <a:t>Dr. SRINIVASA RAO NUKALA; SMIEEE</a:t>
            </a:r>
          </a:p>
          <a:p>
            <a:r>
              <a:rPr lang="en-US" sz="1600" kern="0" dirty="0">
                <a:solidFill>
                  <a:schemeClr val="tx2"/>
                </a:solidFill>
                <a:latin typeface="Verdana" panose="020B0604030504040204" pitchFamily="34" charset="0"/>
              </a:rPr>
              <a:t>	</a:t>
            </a:r>
            <a:r>
              <a:rPr lang="en-US" sz="1600" b="1" kern="0" dirty="0">
                <a:latin typeface="Verdana" panose="020B0604030504040204" pitchFamily="34" charset="0"/>
              </a:rPr>
              <a:t>       PAST CHAIR-IEEE EDUCATION SOCIETY</a:t>
            </a:r>
            <a:endParaRPr lang="en-US" sz="1400" b="1" kern="0" dirty="0">
              <a:latin typeface="Verdana" panose="020B0604030504040204" pitchFamily="34" charset="0"/>
            </a:endParaRPr>
          </a:p>
          <a:p>
            <a:r>
              <a:rPr lang="en-US" sz="2400" b="1" kern="0" dirty="0">
                <a:latin typeface="Verdana" panose="020B0604030504040204" pitchFamily="34" charset="0"/>
              </a:rPr>
              <a:t>             </a:t>
            </a:r>
            <a:r>
              <a:rPr lang="en-US" sz="2400" b="1" kern="0" dirty="0">
                <a:latin typeface="Verdana" panose="020B0604030504040204" pitchFamily="34" charset="0"/>
                <a:hlinkClick r:id="rId3"/>
              </a:rPr>
              <a:t>srinivasa.nookala@ieee.org</a:t>
            </a:r>
            <a:endParaRPr lang="en-US" sz="2400" b="1" kern="0" dirty="0">
              <a:latin typeface="Verdana" panose="020B0604030504040204" pitchFamily="34" charset="0"/>
            </a:endParaRPr>
          </a:p>
          <a:p>
            <a:r>
              <a:rPr lang="en-US" sz="2400" b="1" kern="0" dirty="0">
                <a:latin typeface="Verdana" panose="020B0604030504040204" pitchFamily="34" charset="0"/>
              </a:rPr>
              <a:t>PROFESSOR OF ECE; MATRUSRI ENGG COLLEGE; SAIDABAD ;HYDERABAD-59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9474"/>
            <a:ext cx="3779838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4380" y="365760"/>
            <a:ext cx="854964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 b="1">
              <a:solidFill>
                <a:srgbClr val="388BA8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676400" y="6655753"/>
            <a:ext cx="528066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760" b="1" kern="0" dirty="0">
                <a:solidFill>
                  <a:srgbClr val="4F271C"/>
                </a:solidFill>
                <a:latin typeface="Calibri" pitchFamily="34" charset="0"/>
                <a:ea typeface="ＭＳ Ｐゴシック" pitchFamily="31" charset="-128"/>
              </a:rPr>
              <a:t>Reflecting the global nature of IEEE, R8 and R10 are now the two largest </a:t>
            </a:r>
            <a:r>
              <a:rPr lang="en-US" sz="1760" b="1" kern="0">
                <a:solidFill>
                  <a:srgbClr val="4F271C"/>
                </a:solidFill>
                <a:latin typeface="Calibri" pitchFamily="34" charset="0"/>
                <a:ea typeface="ＭＳ Ｐゴシック" pitchFamily="31" charset="-128"/>
              </a:rPr>
              <a:t>IEEE Regions (as of Nov.2017)</a:t>
            </a:r>
            <a:endParaRPr lang="en-US" sz="1760" b="1" kern="0" dirty="0">
              <a:solidFill>
                <a:srgbClr val="4F271C"/>
              </a:solidFill>
              <a:latin typeface="Calibri" pitchFamily="34" charset="0"/>
              <a:ea typeface="ＭＳ Ｐゴシック" pitchFamily="31" charset="-128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51460" y="1823879"/>
            <a:ext cx="10058400" cy="4952365"/>
            <a:chOff x="144" y="768"/>
            <a:chExt cx="5760" cy="2836"/>
          </a:xfrm>
        </p:grpSpPr>
        <p:pic>
          <p:nvPicPr>
            <p:cNvPr id="26630" name="Picture 5" descr="Region 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12"/>
            <a:stretch>
              <a:fillRect/>
            </a:stretch>
          </p:blipFill>
          <p:spPr bwMode="auto">
            <a:xfrm>
              <a:off x="768" y="768"/>
              <a:ext cx="480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1104" y="3216"/>
              <a:ext cx="960" cy="2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R9 – 18,029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640" y="2928"/>
              <a:ext cx="1008" cy="2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R8 </a:t>
              </a:r>
              <a:r>
                <a:rPr lang="en-US" sz="1980" b="1" kern="0" dirty="0">
                  <a:solidFill>
                    <a:srgbClr val="4F271C"/>
                  </a:solidFill>
                  <a:latin typeface="Times New Roman" pitchFamily="18" charset="0"/>
                  <a:ea typeface="ＭＳ Ｐゴシック" pitchFamily="31" charset="-128"/>
                </a:rPr>
                <a:t>–</a:t>
              </a: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 76,951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4848" y="1824"/>
              <a:ext cx="1056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R10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125,060</a:t>
              </a:r>
              <a:endParaRPr lang="en-US" sz="1980" kern="0" dirty="0">
                <a:solidFill>
                  <a:srgbClr val="4F271C"/>
                </a:solidFill>
                <a:latin typeface="Calibri" pitchFamily="34" charset="0"/>
                <a:ea typeface="ＭＳ Ｐゴシック" pitchFamily="31" charset="-128"/>
              </a:endParaRP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44" y="1920"/>
              <a:ext cx="1344" cy="2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R1 to 6 </a:t>
              </a:r>
              <a:r>
                <a:rPr lang="en-US" sz="1980" b="1" kern="0" dirty="0">
                  <a:solidFill>
                    <a:srgbClr val="4F271C"/>
                  </a:solidFill>
                  <a:latin typeface="Times New Roman" pitchFamily="18" charset="0"/>
                  <a:ea typeface="ＭＳ Ｐゴシック" pitchFamily="31" charset="-128"/>
                </a:rPr>
                <a:t>–</a:t>
              </a: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 187,215</a:t>
              </a: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240" y="816"/>
              <a:ext cx="960" cy="2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R7 </a:t>
              </a:r>
              <a:r>
                <a:rPr lang="en-US" sz="1980" b="1" kern="0" dirty="0">
                  <a:solidFill>
                    <a:srgbClr val="4F271C"/>
                  </a:solidFill>
                  <a:latin typeface="Times New Roman" pitchFamily="18" charset="0"/>
                  <a:ea typeface="ＭＳ Ｐゴシック" pitchFamily="31" charset="-128"/>
                </a:rPr>
                <a:t>–</a:t>
              </a:r>
              <a:r>
                <a:rPr lang="en-US" sz="1980" b="1" kern="0" dirty="0">
                  <a:solidFill>
                    <a:srgbClr val="4F271C"/>
                  </a:solidFill>
                  <a:latin typeface="Calibri" pitchFamily="34" charset="0"/>
                  <a:ea typeface="ＭＳ Ｐゴシック" pitchFamily="31" charset="-128"/>
                </a:rPr>
                <a:t> 16,311</a:t>
              </a: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H="1">
              <a:off x="3072" y="1680"/>
              <a:ext cx="288" cy="1296"/>
            </a:xfrm>
            <a:prstGeom prst="line">
              <a:avLst/>
            </a:prstGeom>
            <a:noFill/>
            <a:ln w="9525">
              <a:solidFill>
                <a:srgbClr val="2944B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4464" y="1776"/>
              <a:ext cx="624" cy="240"/>
            </a:xfrm>
            <a:prstGeom prst="line">
              <a:avLst/>
            </a:prstGeom>
            <a:noFill/>
            <a:ln w="9525">
              <a:solidFill>
                <a:srgbClr val="2944B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 flipH="1" flipV="1">
              <a:off x="624" y="1056"/>
              <a:ext cx="768" cy="192"/>
            </a:xfrm>
            <a:prstGeom prst="line">
              <a:avLst/>
            </a:prstGeom>
            <a:noFill/>
            <a:ln w="9525">
              <a:solidFill>
                <a:srgbClr val="2944B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H="1">
              <a:off x="864" y="1536"/>
              <a:ext cx="384" cy="432"/>
            </a:xfrm>
            <a:prstGeom prst="line">
              <a:avLst/>
            </a:prstGeom>
            <a:noFill/>
            <a:ln w="9525">
              <a:solidFill>
                <a:srgbClr val="2944B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 flipH="1">
              <a:off x="1488" y="2544"/>
              <a:ext cx="432" cy="768"/>
            </a:xfrm>
            <a:prstGeom prst="line">
              <a:avLst/>
            </a:prstGeom>
            <a:noFill/>
            <a:ln w="9525">
              <a:solidFill>
                <a:srgbClr val="2944B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3264" y="3168"/>
              <a:ext cx="29" cy="39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H="1">
              <a:off x="3852" y="2256"/>
              <a:ext cx="1428" cy="134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 sz="1980" kern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 pitchFamily="31" charset="-128"/>
              </a:endParaRPr>
            </a:p>
          </p:txBody>
        </p:sp>
      </p:grpSp>
      <p:sp>
        <p:nvSpPr>
          <p:cNvPr id="26629" name="Title 51"/>
          <p:cNvSpPr>
            <a:spLocks noGrp="1"/>
          </p:cNvSpPr>
          <p:nvPr>
            <p:ph type="title"/>
          </p:nvPr>
        </p:nvSpPr>
        <p:spPr>
          <a:xfrm>
            <a:off x="754380" y="419894"/>
            <a:ext cx="8549640" cy="1257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IEEE Membership By Region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sz="2860" dirty="0">
                <a:ea typeface="ＭＳ Ｐゴシック" panose="020B0600070205080204" pitchFamily="34" charset="-128"/>
              </a:rPr>
            </a:br>
            <a:endParaRPr lang="en-US" altLang="en-US" sz="286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4F793-B431-4370-B313-FD659C39F99E}"/>
              </a:ext>
            </a:extLst>
          </p:cNvPr>
          <p:cNvSpPr txBox="1"/>
          <p:nvPr/>
        </p:nvSpPr>
        <p:spPr>
          <a:xfrm>
            <a:off x="8952065" y="2898937"/>
            <a:ext cx="684803" cy="634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6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1365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6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428AAE-40A6-4DD6-8706-010CAB06D757}"/>
              </a:ext>
            </a:extLst>
          </p:cNvPr>
          <p:cNvSpPr/>
          <p:nvPr/>
        </p:nvSpPr>
        <p:spPr bwMode="auto">
          <a:xfrm>
            <a:off x="6370320" y="2494789"/>
            <a:ext cx="3537204" cy="36039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40">
              <a:solidFill>
                <a:srgbClr val="000000"/>
              </a:solidFill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8272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781800" cy="492443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Organizational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7640" y="2365248"/>
            <a:ext cx="9890760" cy="2892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Section :       </a:t>
            </a:r>
            <a:r>
              <a:rPr lang="en-US" sz="3200" dirty="0">
                <a:solidFill>
                  <a:srgbClr val="C00000"/>
                </a:solidFill>
              </a:rPr>
              <a:t>Hyderabad section</a:t>
            </a:r>
          </a:p>
          <a:p>
            <a:pPr>
              <a:defRPr/>
            </a:pPr>
            <a:endParaRPr lang="en-US" sz="32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3200" dirty="0"/>
              <a:t>                    </a:t>
            </a:r>
            <a:r>
              <a:rPr lang="en-US" sz="3200" dirty="0" err="1">
                <a:solidFill>
                  <a:srgbClr val="00B050"/>
                </a:solidFill>
              </a:rPr>
              <a:t>Vizag</a:t>
            </a:r>
            <a:r>
              <a:rPr lang="en-US" sz="3200" dirty="0">
                <a:solidFill>
                  <a:srgbClr val="00B050"/>
                </a:solidFill>
              </a:rPr>
              <a:t> Sub section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US" sz="3200" dirty="0"/>
              <a:t>                    </a:t>
            </a:r>
            <a:r>
              <a:rPr lang="en-US" sz="3200" dirty="0">
                <a:solidFill>
                  <a:srgbClr val="0070C0"/>
                </a:solidFill>
              </a:rPr>
              <a:t>Guntur Sub section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rgbClr val="0070C0"/>
                </a:solidFill>
              </a:rPr>
              <a:t>	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Annanthapurum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Sub Section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3200" dirty="0"/>
          </a:p>
          <a:p>
            <a:pPr marL="0" indent="0">
              <a:buNone/>
              <a:defRPr/>
            </a:pP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781800" cy="492443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Organizational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7640" y="1908048"/>
            <a:ext cx="9890760" cy="5483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Society/Chapter: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b="1" dirty="0">
                <a:solidFill>
                  <a:schemeClr val="accent1"/>
                </a:solidFill>
              </a:rPr>
              <a:t>An</a:t>
            </a:r>
            <a:r>
              <a:rPr lang="en-US" dirty="0">
                <a:solidFill>
                  <a:schemeClr val="accent1"/>
                </a:solidFill>
              </a:rPr>
              <a:t>tennas &amp; </a:t>
            </a:r>
            <a:r>
              <a:rPr lang="en-US" b="1" dirty="0">
                <a:solidFill>
                  <a:schemeClr val="accent1"/>
                </a:solidFill>
              </a:rPr>
              <a:t>Pr</a:t>
            </a:r>
            <a:r>
              <a:rPr lang="en-US" dirty="0">
                <a:solidFill>
                  <a:schemeClr val="accent1"/>
                </a:solidFill>
              </a:rPr>
              <a:t>opagation / 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icrowave </a:t>
            </a:r>
            <a:r>
              <a:rPr lang="en-US" b="1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eory &amp; </a:t>
            </a:r>
            <a:r>
              <a:rPr lang="en-US" b="1" dirty="0">
                <a:solidFill>
                  <a:schemeClr val="accent1"/>
                </a:solidFill>
              </a:rPr>
              <a:t>Te</a:t>
            </a:r>
            <a:r>
              <a:rPr lang="en-US" dirty="0">
                <a:solidFill>
                  <a:schemeClr val="accent1"/>
                </a:solidFill>
              </a:rPr>
              <a:t>chniques / </a:t>
            </a:r>
            <a:r>
              <a:rPr lang="en-US" b="1" dirty="0">
                <a:solidFill>
                  <a:schemeClr val="accent1"/>
                </a:solidFill>
              </a:rPr>
              <a:t>El</a:t>
            </a:r>
            <a:r>
              <a:rPr lang="en-US" dirty="0">
                <a:solidFill>
                  <a:schemeClr val="accent1"/>
                </a:solidFill>
              </a:rPr>
              <a:t>ectro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agnetic </a:t>
            </a:r>
            <a:r>
              <a:rPr lang="en-US" b="1" dirty="0">
                <a:solidFill>
                  <a:schemeClr val="accent1"/>
                </a:solidFill>
              </a:rPr>
              <a:t>Co</a:t>
            </a:r>
            <a:r>
              <a:rPr lang="en-US" dirty="0">
                <a:solidFill>
                  <a:schemeClr val="accent1"/>
                </a:solidFill>
              </a:rPr>
              <a:t>mpatibility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dirty="0">
                <a:solidFill>
                  <a:srgbClr val="00B050"/>
                </a:solidFill>
              </a:rPr>
              <a:t>omputer </a:t>
            </a:r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ociety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ircuits and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ystems/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lectron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dirty="0">
                <a:solidFill>
                  <a:srgbClr val="C00000"/>
                </a:solidFill>
              </a:rPr>
              <a:t>evices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ociety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hapter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	C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omputational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ntelligence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	C</a:t>
            </a:r>
            <a:r>
              <a:rPr lang="en-US" dirty="0">
                <a:solidFill>
                  <a:schemeClr val="accent1"/>
                </a:solidFill>
              </a:rPr>
              <a:t>ommunications/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ignal </a:t>
            </a:r>
            <a:r>
              <a:rPr lang="en-US" b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rocessing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ociety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	P</a:t>
            </a:r>
            <a:r>
              <a:rPr lang="en-US" dirty="0">
                <a:solidFill>
                  <a:srgbClr val="00B050"/>
                </a:solidFill>
              </a:rPr>
              <a:t>ower &amp; Energy/</a:t>
            </a: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ndustry Apps/</a:t>
            </a:r>
            <a:r>
              <a:rPr lang="en-US" b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ower Electronics society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	P</a:t>
            </a:r>
            <a:r>
              <a:rPr lang="en-US" dirty="0">
                <a:solidFill>
                  <a:srgbClr val="C00000"/>
                </a:solidFill>
              </a:rPr>
              <a:t>hotonics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ociety</a:t>
            </a:r>
            <a:endParaRPr lang="en-US" dirty="0"/>
          </a:p>
          <a:p>
            <a:pPr marL="0" indent="0">
              <a:buNone/>
              <a:defRPr/>
            </a:pP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9829800" cy="5601533"/>
          </a:xfrm>
        </p:spPr>
        <p:txBody>
          <a:bodyPr/>
          <a:lstStyle/>
          <a:p>
            <a:r>
              <a:rPr lang="en-US" altLang="en-US" sz="2800" dirty="0">
                <a:solidFill>
                  <a:prstClr val="black"/>
                </a:solidFill>
              </a:rPr>
              <a:t>Council: </a:t>
            </a:r>
          </a:p>
          <a:p>
            <a:endParaRPr lang="en-US" altLang="en-US" sz="2800" dirty="0">
              <a:solidFill>
                <a:prstClr val="black"/>
              </a:solidFill>
            </a:endParaRPr>
          </a:p>
          <a:p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2800" dirty="0">
                <a:solidFill>
                  <a:srgbClr val="0070C0"/>
                </a:solidFill>
              </a:rPr>
              <a:t>Technology Management Council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Affinity Groups :</a:t>
            </a:r>
          </a:p>
          <a:p>
            <a:pPr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	</a:t>
            </a:r>
            <a:r>
              <a:rPr lang="en-US" sz="2800" dirty="0">
                <a:solidFill>
                  <a:srgbClr val="C00000"/>
                </a:solidFill>
              </a:rPr>
              <a:t>YP: </a:t>
            </a:r>
            <a:r>
              <a:rPr lang="en-US" sz="2800" b="1" dirty="0">
                <a:solidFill>
                  <a:srgbClr val="C00000"/>
                </a:solidFill>
              </a:rPr>
              <a:t>Y</a:t>
            </a:r>
            <a:r>
              <a:rPr lang="en-US" sz="2800" dirty="0">
                <a:solidFill>
                  <a:srgbClr val="C00000"/>
                </a:solidFill>
              </a:rPr>
              <a:t>oung 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dirty="0">
                <a:solidFill>
                  <a:srgbClr val="C00000"/>
                </a:solidFill>
              </a:rPr>
              <a:t>rofessionals(</a:t>
            </a:r>
            <a:r>
              <a:rPr lang="en-US" sz="2800" b="1" dirty="0" err="1">
                <a:solidFill>
                  <a:srgbClr val="C00000"/>
                </a:solidFill>
              </a:rPr>
              <a:t>G</a:t>
            </a:r>
            <a:r>
              <a:rPr lang="en-US" sz="2800" dirty="0" err="1">
                <a:solidFill>
                  <a:srgbClr val="C00000"/>
                </a:solidFill>
              </a:rPr>
              <a:t>raduate</a:t>
            </a:r>
            <a:r>
              <a:rPr lang="en-US" sz="2800" b="1" dirty="0" err="1">
                <a:solidFill>
                  <a:srgbClr val="C00000"/>
                </a:solidFill>
              </a:rPr>
              <a:t>O</a:t>
            </a:r>
            <a:r>
              <a:rPr lang="en-US" sz="2800" dirty="0" err="1">
                <a:solidFill>
                  <a:srgbClr val="C00000"/>
                </a:solidFill>
              </a:rPr>
              <a:t>f</a:t>
            </a:r>
            <a:r>
              <a:rPr lang="en-US" sz="2800" b="1" dirty="0" err="1">
                <a:solidFill>
                  <a:srgbClr val="C00000"/>
                </a:solidFill>
              </a:rPr>
              <a:t>L</a:t>
            </a:r>
            <a:r>
              <a:rPr lang="en-US" sz="2800" dirty="0" err="1">
                <a:solidFill>
                  <a:srgbClr val="C00000"/>
                </a:solidFill>
              </a:rPr>
              <a:t>ast</a:t>
            </a:r>
            <a:r>
              <a:rPr lang="en-US" sz="2800" b="1" dirty="0" err="1">
                <a:solidFill>
                  <a:srgbClr val="C00000"/>
                </a:solidFill>
              </a:rPr>
              <a:t>D</a:t>
            </a:r>
            <a:r>
              <a:rPr lang="en-US" sz="2800" dirty="0" err="1">
                <a:solidFill>
                  <a:srgbClr val="C00000"/>
                </a:solidFill>
              </a:rPr>
              <a:t>ecade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</a:p>
          <a:p>
            <a:pPr marL="0" indent="0">
              <a:buNone/>
              <a:defRPr/>
            </a:pPr>
            <a:r>
              <a:rPr lang="en-US" sz="2800" dirty="0"/>
              <a:t> 	</a:t>
            </a:r>
            <a:r>
              <a:rPr lang="en-US" sz="2800" dirty="0">
                <a:solidFill>
                  <a:srgbClr val="0070C0"/>
                </a:solidFill>
              </a:rPr>
              <a:t>WIE: </a:t>
            </a:r>
            <a:r>
              <a:rPr lang="en-US" sz="2800" b="1" dirty="0">
                <a:solidFill>
                  <a:srgbClr val="0070C0"/>
                </a:solidFill>
              </a:rPr>
              <a:t>W</a:t>
            </a:r>
            <a:r>
              <a:rPr lang="en-US" sz="2800" dirty="0">
                <a:solidFill>
                  <a:srgbClr val="0070C0"/>
                </a:solidFill>
              </a:rPr>
              <a:t>omen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n </a:t>
            </a:r>
            <a:r>
              <a:rPr lang="en-US" sz="2800" b="1" dirty="0">
                <a:solidFill>
                  <a:srgbClr val="0070C0"/>
                </a:solidFill>
              </a:rPr>
              <a:t>E</a:t>
            </a:r>
            <a:r>
              <a:rPr lang="en-US" sz="2800" dirty="0">
                <a:solidFill>
                  <a:srgbClr val="0070C0"/>
                </a:solidFill>
              </a:rPr>
              <a:t>ngineering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	</a:t>
            </a:r>
            <a:r>
              <a:rPr lang="en-US" sz="2800" dirty="0">
                <a:solidFill>
                  <a:srgbClr val="00B050"/>
                </a:solidFill>
              </a:rPr>
              <a:t>CN:  </a:t>
            </a:r>
            <a:r>
              <a:rPr lang="en-US" sz="2800" b="1" dirty="0">
                <a:solidFill>
                  <a:srgbClr val="00B050"/>
                </a:solidFill>
              </a:rPr>
              <a:t>C</a:t>
            </a:r>
            <a:r>
              <a:rPr lang="en-US" sz="2800" dirty="0">
                <a:solidFill>
                  <a:srgbClr val="00B050"/>
                </a:solidFill>
              </a:rPr>
              <a:t>onsultant </a:t>
            </a:r>
            <a:r>
              <a:rPr lang="en-US" sz="2800" b="1" dirty="0">
                <a:solidFill>
                  <a:srgbClr val="00B050"/>
                </a:solidFill>
              </a:rPr>
              <a:t>N</a:t>
            </a:r>
            <a:r>
              <a:rPr lang="en-US" sz="2800" dirty="0">
                <a:solidFill>
                  <a:srgbClr val="00B050"/>
                </a:solidFill>
              </a:rPr>
              <a:t>etwork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8673467"/>
              </p:ext>
            </p:extLst>
          </p:nvPr>
        </p:nvGraphicFramePr>
        <p:xfrm>
          <a:off x="457200" y="2286000"/>
          <a:ext cx="9098280" cy="4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1948" y="762000"/>
            <a:ext cx="55545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00" dirty="0">
                <a:solidFill>
                  <a:schemeClr val="bg1"/>
                </a:solidFill>
                <a:latin typeface="Lato Black" panose="020F0A02020204030203" pitchFamily="34" charset="0"/>
              </a:rPr>
              <a:t>Student Branch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3801813"/>
              </p:ext>
            </p:extLst>
          </p:nvPr>
        </p:nvGraphicFramePr>
        <p:xfrm>
          <a:off x="0" y="152400"/>
          <a:ext cx="10058400" cy="740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6170" y="3594197"/>
            <a:ext cx="2766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00" b="1" dirty="0">
                <a:solidFill>
                  <a:prstClr val="black"/>
                </a:solidFill>
                <a:latin typeface="Lato Black" panose="020F0A02020204030203" pitchFamily="34" charset="0"/>
              </a:rPr>
              <a:t>SB Life-Cycle</a:t>
            </a:r>
          </a:p>
        </p:txBody>
      </p:sp>
      <p:sp>
        <p:nvSpPr>
          <p:cNvPr id="2" name="Oval 1"/>
          <p:cNvSpPr/>
          <p:nvPr/>
        </p:nvSpPr>
        <p:spPr>
          <a:xfrm>
            <a:off x="0" y="3035431"/>
            <a:ext cx="1330036" cy="130796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10" dirty="0">
                <a:solidFill>
                  <a:prstClr val="white"/>
                </a:solidFill>
                <a:latin typeface="Lato Black" panose="020F0A02020204030203" pitchFamily="34" charset="0"/>
              </a:rPr>
              <a:t>May 1</a:t>
            </a:r>
            <a:endParaRPr lang="en-IN" sz="165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63000" y="3197039"/>
            <a:ext cx="1295400" cy="12987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10" dirty="0">
                <a:solidFill>
                  <a:prstClr val="white"/>
                </a:solidFill>
                <a:latin typeface="Lato Black" panose="020F0A02020204030203" pitchFamily="34" charset="0"/>
              </a:rPr>
              <a:t>Nov 1</a:t>
            </a:r>
            <a:endParaRPr lang="en-IN" sz="165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60547" y="2135149"/>
            <a:ext cx="768699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Membership Development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Membership Retention (Sustainability)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Events for members ( Learning and Development)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Events for growth – ( Mega Events)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Documentation and Reporting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Branch Publicity and Communication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Raise funds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882903"/>
            <a:ext cx="8255000" cy="492443"/>
          </a:xfrm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SB Leadership – Dimensions of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Stay current with the IEEE…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28600" y="2133600"/>
            <a:ext cx="9326880" cy="3621024"/>
          </a:xfrm>
        </p:spPr>
        <p:txBody>
          <a:bodyPr>
            <a:no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 Reporting:  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https://officers.vtools.ieee.org/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Reporting: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https://sbr.vtools.ieee.org/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Benefits:   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www.ieee.org/students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trainings: 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http://bit.ly/ieeewebinars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submission  L31 :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https://meetings.vtools.ieee.org/main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85800"/>
            <a:ext cx="8255000" cy="615553"/>
          </a:xfrm>
        </p:spPr>
        <p:txBody>
          <a:bodyPr/>
          <a:lstStyle/>
          <a:p>
            <a:r>
              <a:rPr lang="en-IN" sz="4000" dirty="0">
                <a:latin typeface="Lato Black" panose="020F0A02020204030203" pitchFamily="34" charset="0"/>
              </a:rPr>
              <a:t>Funds!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7338619"/>
              </p:ext>
            </p:extLst>
          </p:nvPr>
        </p:nvGraphicFramePr>
        <p:xfrm>
          <a:off x="0" y="1752600"/>
          <a:ext cx="9906000" cy="54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9468564"/>
              </p:ext>
            </p:extLst>
          </p:nvPr>
        </p:nvGraphicFramePr>
        <p:xfrm>
          <a:off x="1219200" y="1447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en-US" sz="297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IEEE MISSION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59727" y="2819401"/>
            <a:ext cx="50501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en-US" altLang="ko-KR" sz="2800" dirty="0">
              <a:solidFill>
                <a:prstClr val="black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en-US" altLang="ko-KR" sz="2800" dirty="0">
              <a:solidFill>
                <a:prstClr val="black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The IEEE promotes the engineering process of </a:t>
            </a:r>
            <a:r>
              <a:rPr lang="en-US" altLang="ko-KR" sz="2800" dirty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creating,</a:t>
            </a:r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70C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developing,</a:t>
            </a:r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B05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integrating,</a:t>
            </a:r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sharing,</a:t>
            </a:r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&amp; </a:t>
            </a:r>
            <a:r>
              <a:rPr lang="en-US" altLang="ko-KR" sz="2800" dirty="0">
                <a:solidFill>
                  <a:srgbClr val="0070C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applying knowledge </a:t>
            </a:r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about electro- and information-technologies &amp; sciences for the benefit of humanity &amp; the profession.  </a:t>
            </a:r>
          </a:p>
          <a:p>
            <a:pPr algn="ctr">
              <a:spcBef>
                <a:spcPct val="20000"/>
              </a:spcBef>
            </a:pPr>
            <a:endParaRPr lang="ko-KR" altLang="en-US" sz="2800" dirty="0">
              <a:solidFill>
                <a:prstClr val="black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endParaRPr lang="de-DE" altLang="en-US" sz="2800" b="1" dirty="0">
              <a:solidFill>
                <a:prstClr val="black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213042" y="5394371"/>
            <a:ext cx="95554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“Core purpose is to foster technological innovation and excellence for the benefit of humanity”.</a:t>
            </a:r>
          </a:p>
        </p:txBody>
      </p:sp>
      <p:pic>
        <p:nvPicPr>
          <p:cNvPr id="12" name="Picture 11" descr="image[3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76" y="2131885"/>
            <a:ext cx="2834644" cy="2119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5930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10630425"/>
              </p:ext>
            </p:extLst>
          </p:nvPr>
        </p:nvGraphicFramePr>
        <p:xfrm>
          <a:off x="1256120" y="1524000"/>
          <a:ext cx="7546161" cy="601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6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7518"/>
            <a:ext cx="9052560" cy="4570482"/>
          </a:xfrm>
        </p:spPr>
        <p:txBody>
          <a:bodyPr/>
          <a:lstStyle/>
          <a:p>
            <a:pPr algn="ctr"/>
            <a: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Patience </a:t>
            </a: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Appreciate</a:t>
            </a: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Recognition</a:t>
            </a: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Reward</a:t>
            </a: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11275"/>
            <a:ext cx="2430780" cy="1361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34527"/>
            <a:ext cx="2944178" cy="187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167989"/>
            <a:ext cx="2441258" cy="2263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4038600"/>
            <a:ext cx="2305050" cy="239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2810426"/>
            <a:ext cx="25146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9067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457" y="6816602"/>
            <a:ext cx="268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sac@ieeehyd.org</a:t>
            </a:r>
            <a:endParaRPr lang="en-IN" sz="2640" dirty="0">
              <a:solidFill>
                <a:srgbClr val="024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7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DE" altLang="en-US" sz="3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VISION</a:t>
            </a:r>
            <a:br>
              <a:rPr lang="de-DE" altLang="en-US" sz="3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de-DE" altLang="en-US" sz="3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           </a:t>
            </a:r>
            <a:br>
              <a:rPr lang="en-US" altLang="ko-KR" sz="36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endParaRPr lang="de-DE" altLang="en-US" sz="36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gray">
          <a:xfrm>
            <a:off x="380683" y="2749391"/>
            <a:ext cx="9337199" cy="32405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48500" tIns="0" rIns="0" bIns="0" anchor="ctr"/>
          <a:lstStyle/>
          <a:p>
            <a:pPr defTabSz="661393">
              <a:defRPr/>
            </a:pPr>
            <a:endParaRPr lang="en-US" altLang="ko-KR" sz="2800" b="1" kern="0" dirty="0">
              <a:solidFill>
                <a:prstClr val="white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defTabSz="661393">
              <a:defRPr/>
            </a:pPr>
            <a:r>
              <a:rPr lang="en-US" altLang="ko-KR" sz="2800" b="1" kern="0" dirty="0">
                <a:solidFill>
                  <a:prstClr val="white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Fostering Technological Innovation</a:t>
            </a:r>
          </a:p>
          <a:p>
            <a:pPr defTabSz="661393">
              <a:defRPr/>
            </a:pPr>
            <a:endParaRPr lang="de-DE" sz="2800" b="1" dirty="0">
              <a:solidFill>
                <a:prstClr val="white"/>
              </a:solidFill>
              <a:latin typeface="Times New Roman" pitchFamily="18" charset="0"/>
              <a:ea typeface="ＭＳ Ｐゴシック" pitchFamily="-112" charset="-128"/>
              <a:cs typeface="Times New Roman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gray">
          <a:xfrm>
            <a:off x="380683" y="3949839"/>
            <a:ext cx="9337199" cy="39356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48500" tIns="0" rIns="0" bIns="0" anchor="ctr"/>
          <a:lstStyle/>
          <a:p>
            <a:pPr defTabSz="661393">
              <a:defRPr/>
            </a:pPr>
            <a:r>
              <a:rPr lang="en-US" altLang="ko-KR" sz="2800" b="1" kern="0" dirty="0">
                <a:solidFill>
                  <a:prstClr val="white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Promoting IEEE Communities, World-Wide</a:t>
            </a:r>
            <a:endParaRPr lang="de-DE" sz="2800" b="1" dirty="0">
              <a:solidFill>
                <a:prstClr val="white"/>
              </a:solidFill>
              <a:latin typeface="Times New Roman" pitchFamily="18" charset="0"/>
              <a:ea typeface="ＭＳ Ｐゴシック" pitchFamily="-112" charset="-128"/>
              <a:cs typeface="Times New Roman" pitchFamily="18" charset="0"/>
            </a:endParaRP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-216534" y="4462462"/>
            <a:ext cx="932846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754380" lvl="1" indent="-235744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800" kern="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Section, Chapter, Society Identity</a:t>
            </a:r>
          </a:p>
          <a:p>
            <a:pPr marL="754380" lvl="1" indent="-235744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800" kern="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Local Meetings &amp; Programs Annually</a:t>
            </a:r>
          </a:p>
          <a:p>
            <a:pPr marL="754380" lvl="1" indent="-235744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800" kern="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Student Branches, membership, volunteering &amp; awards</a:t>
            </a:r>
          </a:p>
          <a:p>
            <a:pPr marL="754380" lvl="1" indent="-235744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800" kern="0" dirty="0">
              <a:solidFill>
                <a:prstClr val="black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57163" indent="-157163">
              <a:spcBef>
                <a:spcPct val="20000"/>
              </a:spcBef>
              <a:buClr>
                <a:srgbClr val="5B9BD5"/>
              </a:buClr>
              <a:buFont typeface="Wingdings" pitchFamily="2" charset="2"/>
              <a:buChar char="§"/>
              <a:defRPr/>
            </a:pPr>
            <a:endParaRPr lang="de-DE" sz="2800" dirty="0">
              <a:solidFill>
                <a:prstClr val="black"/>
              </a:solidFill>
              <a:latin typeface="Times New Roman" pitchFamily="18" charset="0"/>
              <a:ea typeface="ＭＳ Ｐゴシック" pitchFamily="-112" charset="-128"/>
              <a:cs typeface="Times New Roman" pitchFamily="18" charset="0"/>
            </a:endParaRP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2286000" y="1897350"/>
            <a:ext cx="5151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ko-KR" sz="2800" dirty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To Advance Global Prosperity by</a:t>
            </a:r>
            <a:endParaRPr lang="en-US" altLang="en-US" sz="2800" dirty="0">
              <a:solidFill>
                <a:prstClr val="black"/>
              </a:solidFill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683" y="3124200"/>
            <a:ext cx="7848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ea typeface="ＭＳ Ｐゴシック" pitchFamily="-112" charset="-128"/>
              </a:rPr>
              <a:t>  </a:t>
            </a:r>
            <a:r>
              <a:rPr lang="en-US" altLang="ko-KR" sz="2800" kern="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Conferences, Publications &amp; Standards</a:t>
            </a:r>
            <a:endParaRPr lang="en-US" sz="2800" dirty="0">
              <a:solidFill>
                <a:prstClr val="black"/>
              </a:solidFill>
              <a:ea typeface="ＭＳ Ｐゴシック" pitchFamily="-112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416402" y="6014204"/>
            <a:ext cx="9337198" cy="31039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48500" tIns="0" rIns="0" bIns="0" anchor="ctr"/>
          <a:lstStyle/>
          <a:p>
            <a:pPr defTabSz="661393">
              <a:defRPr/>
            </a:pPr>
            <a:r>
              <a:rPr lang="en-US" altLang="ko-KR" sz="2800" b="1" kern="0" dirty="0">
                <a:solidFill>
                  <a:prstClr val="white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Enabling Members’ Careers</a:t>
            </a:r>
            <a:endParaRPr lang="de-DE" sz="2800" b="1" dirty="0">
              <a:solidFill>
                <a:prstClr val="white"/>
              </a:solidFill>
              <a:latin typeface="Times New Roman" pitchFamily="18" charset="0"/>
              <a:ea typeface="ＭＳ Ｐゴシック" pitchFamily="-112" charset="-128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66" y="6334780"/>
            <a:ext cx="801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ko-KR" sz="2800" kern="0" dirty="0">
                <a:solidFill>
                  <a:prstClr val="black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Pre-College &amp; University Accreditation Programs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ＭＳ Ｐゴシック" pitchFamily="-112" charset="-128"/>
              <a:cs typeface="Times New Roman" pitchFamily="18" charset="0"/>
            </a:endParaRPr>
          </a:p>
        </p:txBody>
      </p:sp>
      <p:pic>
        <p:nvPicPr>
          <p:cNvPr id="16" name="Picture 15" descr="WorldWide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1680620"/>
            <a:ext cx="1304860" cy="113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659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82903"/>
            <a:ext cx="8255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Student</a:t>
            </a:r>
            <a:r>
              <a:rPr spc="-45" dirty="0"/>
              <a:t> </a:t>
            </a:r>
            <a:r>
              <a:rPr spc="-5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9123" y="2024634"/>
            <a:ext cx="32448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Humanitarian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9753" y="4396740"/>
            <a:ext cx="17195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Volunteering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0679" y="2531364"/>
            <a:ext cx="21132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Travel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382" y="6541769"/>
            <a:ext cx="33470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Proceedings of 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IEEE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9123" y="4914138"/>
            <a:ext cx="14312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ShopIEEE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254" y="2329434"/>
            <a:ext cx="39058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IEEE Member Digital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952" y="3920490"/>
            <a:ext cx="2039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IEEE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Societies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0328" y="4771644"/>
            <a:ext cx="20745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Local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Meetings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5771" y="2931414"/>
            <a:ext cx="42748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Microsoft Software 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0329" y="4168140"/>
            <a:ext cx="17691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Scholarships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6723" y="4645914"/>
            <a:ext cx="2141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IEEE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Potentials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1950" y="5218938"/>
            <a:ext cx="1701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Institute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2522" y="3006090"/>
            <a:ext cx="2565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IEEE-USA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EBooks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101" y="4512564"/>
            <a:ext cx="2768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Online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Communities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7197" y="6493764"/>
            <a:ext cx="23971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IEEE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E-mail</a:t>
            </a:r>
            <a:r>
              <a:rPr sz="24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Alias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23480" y="2485644"/>
            <a:ext cx="17697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Merchandise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0952" y="1725167"/>
            <a:ext cx="30410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IEEE Student Job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6455" y="3347465"/>
            <a:ext cx="35445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8101" dirty="0">
                <a:solidFill>
                  <a:srgbClr val="FF0000"/>
                </a:solidFill>
                <a:latin typeface="Arial"/>
                <a:cs typeface="Arial"/>
              </a:rPr>
              <a:t>myIEEE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IEEE</a:t>
            </a:r>
            <a:r>
              <a:rPr sz="2400" spc="-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MemberNet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9172" y="3658361"/>
            <a:ext cx="56216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Insurance Services </a:t>
            </a:r>
            <a:r>
              <a:rPr sz="3600" spc="-7" baseline="-13888" dirty="0">
                <a:latin typeface="Arial"/>
                <a:cs typeface="Arial"/>
              </a:rPr>
              <a:t>Upgrade</a:t>
            </a:r>
            <a:r>
              <a:rPr sz="3600" spc="-142" baseline="-13888" dirty="0">
                <a:latin typeface="Arial"/>
                <a:cs typeface="Arial"/>
              </a:rPr>
              <a:t> </a:t>
            </a:r>
            <a:r>
              <a:rPr sz="3600" spc="-15" baseline="-13888" dirty="0">
                <a:latin typeface="Arial"/>
                <a:cs typeface="Arial"/>
              </a:rPr>
              <a:t>Membership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92771" y="4377690"/>
            <a:ext cx="21094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eBook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Classics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0873" y="2307335"/>
            <a:ext cx="38874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Association with IEEE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701" y="5012435"/>
            <a:ext cx="38823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IEEE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Women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Engineering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68372" y="5365242"/>
            <a:ext cx="10420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IEEE.tv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6196" y="5416417"/>
            <a:ext cx="5751195" cy="949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195" marR="5080" indent="-1675130">
              <a:lnSpc>
                <a:spcPct val="135800"/>
              </a:lnSpc>
            </a:pPr>
            <a:r>
              <a:rPr sz="3600" spc="-7" baseline="-34722" dirty="0">
                <a:latin typeface="Arial"/>
                <a:cs typeface="Arial"/>
              </a:rPr>
              <a:t>Membership Card</a:t>
            </a:r>
            <a:r>
              <a:rPr sz="2400" spc="-5" dirty="0">
                <a:latin typeface="Arial"/>
                <a:cs typeface="Arial"/>
              </a:rPr>
              <a:t>Public Policy </a:t>
            </a:r>
            <a:r>
              <a:rPr sz="2400" spc="-10" dirty="0">
                <a:latin typeface="Arial"/>
                <a:cs typeface="Arial"/>
              </a:rPr>
              <a:t>Awareness  </a:t>
            </a:r>
            <a:r>
              <a:rPr sz="2400" spc="-5" dirty="0">
                <a:latin typeface="Arial"/>
                <a:cs typeface="Arial"/>
              </a:rPr>
              <a:t>Employment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Navigator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8952" y="3923538"/>
            <a:ext cx="21913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IEEE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Standards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3005" y="2688335"/>
            <a:ext cx="23571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latin typeface="Arial"/>
                <a:cs typeface="Arial"/>
              </a:rPr>
              <a:t>Today’s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Engineer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03680" y="1931670"/>
            <a:ext cx="16840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IEEE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Xplore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06621" y="5325617"/>
            <a:ext cx="25292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IEEE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Conferences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3055" y="4260342"/>
            <a:ext cx="2565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Member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Discounts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86526" y="3358134"/>
            <a:ext cx="28517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IEEE Contact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Center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1502" y="5735066"/>
            <a:ext cx="235394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" marR="5080" indent="-245110">
              <a:lnSpc>
                <a:spcPts val="2780"/>
              </a:lnSpc>
            </a:pPr>
            <a:r>
              <a:rPr sz="2400" spc="-5" dirty="0">
                <a:latin typeface="Arial"/>
                <a:cs typeface="Arial"/>
              </a:rPr>
              <a:t>IEEE </a:t>
            </a:r>
            <a:r>
              <a:rPr sz="2400" spc="-10" dirty="0">
                <a:latin typeface="Arial"/>
                <a:cs typeface="Arial"/>
              </a:rPr>
              <a:t>Spectrum  </a:t>
            </a:r>
            <a:r>
              <a:rPr sz="2400" spc="-5" dirty="0">
                <a:latin typeface="Arial"/>
                <a:cs typeface="Arial"/>
              </a:rPr>
              <a:t>LinkedIn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Group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94" r="11994"/>
          <a:stretch/>
        </p:blipFill>
        <p:spPr>
          <a:xfrm>
            <a:off x="820354" y="1947606"/>
            <a:ext cx="8628446" cy="53675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ctrTitle"/>
          </p:nvPr>
        </p:nvSpPr>
        <p:spPr>
          <a:xfrm>
            <a:off x="609600" y="2309336"/>
            <a:ext cx="8877777" cy="942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Student Branch formation, Administration, Reporting &amp; Awards </a:t>
            </a:r>
          </a:p>
        </p:txBody>
      </p:sp>
    </p:spTree>
    <p:extLst>
      <p:ext uri="{BB962C8B-B14F-4D97-AF65-F5344CB8AC3E}">
        <p14:creationId xmlns:p14="http://schemas.microsoft.com/office/powerpoint/2010/main" val="56931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 Student Branch?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ttp://www.onerock.ca/wp-content/uploads/2014/07/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10060818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281" y="3596596"/>
            <a:ext cx="4644153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55" dirty="0">
                <a:solidFill>
                  <a:srgbClr val="100717"/>
                </a:solidFill>
                <a:latin typeface="Lato Black" panose="020F0A02020204030203" pitchFamily="34" charset="0"/>
              </a:rPr>
              <a:t>Student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516891" y="1988307"/>
            <a:ext cx="8593297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Student Branch shall be an operating organizational unit of IEEE constituted by a minimum of 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twelve (12) IEEE Student Members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Graduate Student Members along with </a:t>
            </a:r>
            <a:r>
              <a:rPr lang="en-US" alt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(3) professional members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at a particular college, university, technical institute, or, in unusual circumstances attached to a Section.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882903"/>
            <a:ext cx="8255000" cy="492443"/>
          </a:xfrm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Forming a Student Branch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4380" y="667862"/>
            <a:ext cx="9136380" cy="955198"/>
          </a:xfrm>
        </p:spPr>
        <p:txBody>
          <a:bodyPr/>
          <a:lstStyle/>
          <a:p>
            <a:pPr eaLnBrk="1" hangingPunct="1"/>
            <a:r>
              <a:rPr lang="en-US"/>
              <a:t>IEEE Regions</a:t>
            </a:r>
            <a:endParaRPr lang="en-US" sz="3520"/>
          </a:p>
        </p:txBody>
      </p:sp>
      <p:pic>
        <p:nvPicPr>
          <p:cNvPr id="203795" name="Picture 19" descr="Regi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2"/>
          <a:stretch>
            <a:fillRect/>
          </a:stretch>
        </p:blipFill>
        <p:spPr bwMode="auto">
          <a:xfrm>
            <a:off x="186850" y="1905952"/>
            <a:ext cx="9871551" cy="46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1778"/>
      </p:ext>
    </p:extLst>
  </p:cSld>
  <p:clrMapOvr>
    <a:masterClrMapping/>
  </p:clrMapOvr>
  <p:transition>
    <p:cover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F3D88"/>
      </a:dk2>
      <a:lt2>
        <a:srgbClr val="808080"/>
      </a:lt2>
      <a:accent1>
        <a:srgbClr val="FF8000"/>
      </a:accent1>
      <a:accent2>
        <a:srgbClr val="59B308"/>
      </a:accent2>
      <a:accent3>
        <a:srgbClr val="FFFFFF"/>
      </a:accent3>
      <a:accent4>
        <a:srgbClr val="000000"/>
      </a:accent4>
      <a:accent5>
        <a:srgbClr val="FFC0AA"/>
      </a:accent5>
      <a:accent6>
        <a:srgbClr val="50A206"/>
      </a:accent6>
      <a:hlink>
        <a:srgbClr val="0080FF"/>
      </a:hlink>
      <a:folHlink>
        <a:srgbClr val="80008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747</Words>
  <Application>Microsoft Office PowerPoint</Application>
  <PresentationFormat>Custom</PresentationFormat>
  <Paragraphs>212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굴림</vt:lpstr>
      <vt:lpstr>ＭＳ Ｐゴシック</vt:lpstr>
      <vt:lpstr>Arial</vt:lpstr>
      <vt:lpstr>Calibri</vt:lpstr>
      <vt:lpstr>Lato</vt:lpstr>
      <vt:lpstr>Lato Black</vt:lpstr>
      <vt:lpstr>Rockwell</vt:lpstr>
      <vt:lpstr>Times New Roman</vt:lpstr>
      <vt:lpstr>Verdana</vt:lpstr>
      <vt:lpstr>Wingdings</vt:lpstr>
      <vt:lpstr>Office Theme</vt:lpstr>
      <vt:lpstr>Default Design</vt:lpstr>
      <vt:lpstr>ieee_corporate_template_1</vt:lpstr>
      <vt:lpstr>PowerPoint Presentation</vt:lpstr>
      <vt:lpstr>IEEE MISSION</vt:lpstr>
      <vt:lpstr>VISION                                </vt:lpstr>
      <vt:lpstr>Student Experience</vt:lpstr>
      <vt:lpstr>PowerPoint Presentation</vt:lpstr>
      <vt:lpstr>Student Branch formation, Administration, Reporting &amp; Awards </vt:lpstr>
      <vt:lpstr>What is a Student Branch?</vt:lpstr>
      <vt:lpstr>Forming a Student Branch</vt:lpstr>
      <vt:lpstr>IEEE Regions</vt:lpstr>
      <vt:lpstr>IEEE Membership By Region  </vt:lpstr>
      <vt:lpstr>Organizational Unit</vt:lpstr>
      <vt:lpstr>Organizational Unit</vt:lpstr>
      <vt:lpstr>PowerPoint Presentation</vt:lpstr>
      <vt:lpstr>PowerPoint Presentation</vt:lpstr>
      <vt:lpstr>PowerPoint Presentation</vt:lpstr>
      <vt:lpstr>SB Leadership – Dimensions of Action</vt:lpstr>
      <vt:lpstr>Stay current with the IEEE…</vt:lpstr>
      <vt:lpstr>Funds!</vt:lpstr>
      <vt:lpstr>PowerPoint Presentation</vt:lpstr>
      <vt:lpstr>PowerPoint Presentation</vt:lpstr>
      <vt:lpstr>Patience   Appreciate  Recognition  Reward  Award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GRIET</dc:creator>
  <cp:lastModifiedBy>DR NUKALA SRINIVASA RAO</cp:lastModifiedBy>
  <cp:revision>78</cp:revision>
  <dcterms:created xsi:type="dcterms:W3CDTF">2017-09-21T10:18:29Z</dcterms:created>
  <dcterms:modified xsi:type="dcterms:W3CDTF">2018-09-17T17:13:59Z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2017-09-20T00:00:00Z</vt:filetime>
  </property>
  <property fmtid="{D5CDD505-2E9C-101B-9397-08002B2CF9AE}" pid="3" name="Creator">
    <vt:lpwstr>PDFium</vt:lpwstr>
  </property>
  <property fmtid="{D5CDD505-2E9C-101B-9397-08002B2CF9AE}" pid="4" name="LastSaved">
    <vt:filetime>2017-09-21T00:00:00Z</vt:filetime>
  </property>
</Properties>
</file>